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62" r:id="rId5"/>
    <p:sldId id="270" r:id="rId6"/>
    <p:sldId id="264" r:id="rId7"/>
    <p:sldId id="266" r:id="rId8"/>
    <p:sldId id="261" r:id="rId9"/>
    <p:sldId id="267" r:id="rId10"/>
    <p:sldId id="272" r:id="rId11"/>
    <p:sldId id="271" r:id="rId12"/>
    <p:sldId id="275" r:id="rId13"/>
    <p:sldId id="269" r:id="rId14"/>
    <p:sldId id="273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9F6E25-DA42-4794-8EF2-CAC70D37B326}" v="211" dt="2025-08-26T10:15:56.2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nai Famoso" userId="f8970a838cfae24a" providerId="LiveId" clId="{4688EAF7-6492-4567-B36F-5B565F46C15F}"/>
    <pc:docChg chg="custSel addSld modSld">
      <pc:chgData name="Unai Famoso" userId="f8970a838cfae24a" providerId="LiveId" clId="{4688EAF7-6492-4567-B36F-5B565F46C15F}" dt="2025-08-19T07:36:54.666" v="1218" actId="20577"/>
      <pc:docMkLst>
        <pc:docMk/>
      </pc:docMkLst>
      <pc:sldChg chg="modSp mod">
        <pc:chgData name="Unai Famoso" userId="f8970a838cfae24a" providerId="LiveId" clId="{4688EAF7-6492-4567-B36F-5B565F46C15F}" dt="2025-08-19T07:23:17.013" v="47" actId="20577"/>
        <pc:sldMkLst>
          <pc:docMk/>
          <pc:sldMk cId="1928685401" sldId="256"/>
        </pc:sldMkLst>
        <pc:spChg chg="mod">
          <ac:chgData name="Unai Famoso" userId="f8970a838cfae24a" providerId="LiveId" clId="{4688EAF7-6492-4567-B36F-5B565F46C15F}" dt="2025-08-19T07:23:04.182" v="24" actId="20577"/>
          <ac:spMkLst>
            <pc:docMk/>
            <pc:sldMk cId="1928685401" sldId="256"/>
            <ac:spMk id="2" creationId="{F3D61218-B747-8A4A-1DC9-810846707455}"/>
          </ac:spMkLst>
        </pc:spChg>
        <pc:spChg chg="mod">
          <ac:chgData name="Unai Famoso" userId="f8970a838cfae24a" providerId="LiveId" clId="{4688EAF7-6492-4567-B36F-5B565F46C15F}" dt="2025-08-19T07:23:17.013" v="47" actId="20577"/>
          <ac:spMkLst>
            <pc:docMk/>
            <pc:sldMk cId="1928685401" sldId="256"/>
            <ac:spMk id="3" creationId="{59EA7D61-423F-8069-87E0-A502954EE6E7}"/>
          </ac:spMkLst>
        </pc:spChg>
      </pc:sldChg>
      <pc:sldChg chg="modSp new mod">
        <pc:chgData name="Unai Famoso" userId="f8970a838cfae24a" providerId="LiveId" clId="{4688EAF7-6492-4567-B36F-5B565F46C15F}" dt="2025-08-19T07:26:30.079" v="349" actId="20577"/>
        <pc:sldMkLst>
          <pc:docMk/>
          <pc:sldMk cId="2414449249" sldId="257"/>
        </pc:sldMkLst>
        <pc:spChg chg="mod">
          <ac:chgData name="Unai Famoso" userId="f8970a838cfae24a" providerId="LiveId" clId="{4688EAF7-6492-4567-B36F-5B565F46C15F}" dt="2025-08-19T07:23:40.542" v="86" actId="20577"/>
          <ac:spMkLst>
            <pc:docMk/>
            <pc:sldMk cId="2414449249" sldId="257"/>
            <ac:spMk id="2" creationId="{D822380D-7C80-99DA-B2A7-79CAFC65BDAF}"/>
          </ac:spMkLst>
        </pc:spChg>
        <pc:spChg chg="mod">
          <ac:chgData name="Unai Famoso" userId="f8970a838cfae24a" providerId="LiveId" clId="{4688EAF7-6492-4567-B36F-5B565F46C15F}" dt="2025-08-19T07:26:30.079" v="349" actId="20577"/>
          <ac:spMkLst>
            <pc:docMk/>
            <pc:sldMk cId="2414449249" sldId="257"/>
            <ac:spMk id="3" creationId="{28E726BE-348E-513A-7795-9A241272DFAA}"/>
          </ac:spMkLst>
        </pc:spChg>
      </pc:sldChg>
      <pc:sldChg chg="modSp new mod">
        <pc:chgData name="Unai Famoso" userId="f8970a838cfae24a" providerId="LiveId" clId="{4688EAF7-6492-4567-B36F-5B565F46C15F}" dt="2025-08-19T07:29:35.973" v="649" actId="20577"/>
        <pc:sldMkLst>
          <pc:docMk/>
          <pc:sldMk cId="2470811120" sldId="258"/>
        </pc:sldMkLst>
      </pc:sldChg>
      <pc:sldChg chg="modSp new mod">
        <pc:chgData name="Unai Famoso" userId="f8970a838cfae24a" providerId="LiveId" clId="{4688EAF7-6492-4567-B36F-5B565F46C15F}" dt="2025-08-19T07:34:40.908" v="1034" actId="5793"/>
        <pc:sldMkLst>
          <pc:docMk/>
          <pc:sldMk cId="797399327" sldId="259"/>
        </pc:sldMkLst>
      </pc:sldChg>
      <pc:sldChg chg="modSp new mod">
        <pc:chgData name="Unai Famoso" userId="f8970a838cfae24a" providerId="LiveId" clId="{4688EAF7-6492-4567-B36F-5B565F46C15F}" dt="2025-08-19T07:36:54.666" v="1218" actId="20577"/>
        <pc:sldMkLst>
          <pc:docMk/>
          <pc:sldMk cId="2794837555" sldId="260"/>
        </pc:sldMkLst>
      </pc:sldChg>
      <pc:sldChg chg="modSp new mod">
        <pc:chgData name="Unai Famoso" userId="f8970a838cfae24a" providerId="LiveId" clId="{4688EAF7-6492-4567-B36F-5B565F46C15F}" dt="2025-08-19T07:36:06.454" v="1145" actId="20577"/>
        <pc:sldMkLst>
          <pc:docMk/>
          <pc:sldMk cId="432041288" sldId="261"/>
        </pc:sldMkLst>
        <pc:spChg chg="mod">
          <ac:chgData name="Unai Famoso" userId="f8970a838cfae24a" providerId="LiveId" clId="{4688EAF7-6492-4567-B36F-5B565F46C15F}" dt="2025-08-19T07:35:23.192" v="1093" actId="20577"/>
          <ac:spMkLst>
            <pc:docMk/>
            <pc:sldMk cId="432041288" sldId="261"/>
            <ac:spMk id="2" creationId="{6CA8D34B-9229-9B8B-8DF3-4D44B903E733}"/>
          </ac:spMkLst>
        </pc:spChg>
      </pc:sldChg>
    </pc:docChg>
  </pc:docChgLst>
  <pc:docChgLst>
    <pc:chgData name="Unai Famoso" userId="f8970a838cfae24a" providerId="LiveId" clId="{C39F6E25-DA42-4794-8EF2-CAC70D37B326}"/>
    <pc:docChg chg="undo custSel addSld delSld modSld sldOrd">
      <pc:chgData name="Unai Famoso" userId="f8970a838cfae24a" providerId="LiveId" clId="{C39F6E25-DA42-4794-8EF2-CAC70D37B326}" dt="2025-08-27T10:01:00.315" v="10799" actId="113"/>
      <pc:docMkLst>
        <pc:docMk/>
      </pc:docMkLst>
      <pc:sldChg chg="addSp modSp mod setBg">
        <pc:chgData name="Unai Famoso" userId="f8970a838cfae24a" providerId="LiveId" clId="{C39F6E25-DA42-4794-8EF2-CAC70D37B326}" dt="2025-08-26T09:30:03.082" v="10417" actId="403"/>
        <pc:sldMkLst>
          <pc:docMk/>
          <pc:sldMk cId="1928685401" sldId="256"/>
        </pc:sldMkLst>
        <pc:spChg chg="mod">
          <ac:chgData name="Unai Famoso" userId="f8970a838cfae24a" providerId="LiveId" clId="{C39F6E25-DA42-4794-8EF2-CAC70D37B326}" dt="2025-08-26T09:30:03.082" v="10417" actId="403"/>
          <ac:spMkLst>
            <pc:docMk/>
            <pc:sldMk cId="1928685401" sldId="256"/>
            <ac:spMk id="2" creationId="{F3D61218-B747-8A4A-1DC9-810846707455}"/>
          </ac:spMkLst>
        </pc:spChg>
        <pc:spChg chg="mod">
          <ac:chgData name="Unai Famoso" userId="f8970a838cfae24a" providerId="LiveId" clId="{C39F6E25-DA42-4794-8EF2-CAC70D37B326}" dt="2025-08-20T14:52:06.099" v="4743" actId="26606"/>
          <ac:spMkLst>
            <pc:docMk/>
            <pc:sldMk cId="1928685401" sldId="256"/>
            <ac:spMk id="3" creationId="{59EA7D61-423F-8069-87E0-A502954EE6E7}"/>
          </ac:spMkLst>
        </pc:spChg>
        <pc:spChg chg="add">
          <ac:chgData name="Unai Famoso" userId="f8970a838cfae24a" providerId="LiveId" clId="{C39F6E25-DA42-4794-8EF2-CAC70D37B326}" dt="2025-08-20T14:52:06.099" v="4743" actId="26606"/>
          <ac:spMkLst>
            <pc:docMk/>
            <pc:sldMk cId="1928685401" sldId="256"/>
            <ac:spMk id="10" creationId="{65219498-D544-41AC-98FE-8F956EF66A62}"/>
          </ac:spMkLst>
        </pc:spChg>
        <pc:spChg chg="add">
          <ac:chgData name="Unai Famoso" userId="f8970a838cfae24a" providerId="LiveId" clId="{C39F6E25-DA42-4794-8EF2-CAC70D37B326}" dt="2025-08-20T14:52:06.099" v="4743" actId="26606"/>
          <ac:spMkLst>
            <pc:docMk/>
            <pc:sldMk cId="1928685401" sldId="256"/>
            <ac:spMk id="12" creationId="{F500DBFC-17A9-4E0A-AEE2-A49F9AEEF0FD}"/>
          </ac:spMkLst>
        </pc:spChg>
        <pc:grpChg chg="add">
          <ac:chgData name="Unai Famoso" userId="f8970a838cfae24a" providerId="LiveId" clId="{C39F6E25-DA42-4794-8EF2-CAC70D37B326}" dt="2025-08-20T14:52:06.099" v="4743" actId="26606"/>
          <ac:grpSpMkLst>
            <pc:docMk/>
            <pc:sldMk cId="1928685401" sldId="256"/>
            <ac:grpSpMk id="14" creationId="{D74613BB-817C-4C4F-8A24-4936F2F064C0}"/>
          </ac:grpSpMkLst>
        </pc:grpChg>
        <pc:picChg chg="add">
          <ac:chgData name="Unai Famoso" userId="f8970a838cfae24a" providerId="LiveId" clId="{C39F6E25-DA42-4794-8EF2-CAC70D37B326}" dt="2025-08-20T14:52:06.099" v="4743" actId="26606"/>
          <ac:picMkLst>
            <pc:docMk/>
            <pc:sldMk cId="1928685401" sldId="256"/>
            <ac:picMk id="7" creationId="{160E0895-B52D-5B9D-486D-B0BD7C23F29F}"/>
          </ac:picMkLst>
        </pc:picChg>
      </pc:sldChg>
      <pc:sldChg chg="addSp delSp modSp mod setBg">
        <pc:chgData name="Unai Famoso" userId="f8970a838cfae24a" providerId="LiveId" clId="{C39F6E25-DA42-4794-8EF2-CAC70D37B326}" dt="2025-08-26T09:33:32.429" v="10438" actId="20577"/>
        <pc:sldMkLst>
          <pc:docMk/>
          <pc:sldMk cId="2414449249" sldId="257"/>
        </pc:sldMkLst>
        <pc:spChg chg="mod">
          <ac:chgData name="Unai Famoso" userId="f8970a838cfae24a" providerId="LiveId" clId="{C39F6E25-DA42-4794-8EF2-CAC70D37B326}" dt="2025-08-22T10:22:39.905" v="8901" actId="1076"/>
          <ac:spMkLst>
            <pc:docMk/>
            <pc:sldMk cId="2414449249" sldId="257"/>
            <ac:spMk id="2" creationId="{D822380D-7C80-99DA-B2A7-79CAFC65BDAF}"/>
          </ac:spMkLst>
        </pc:spChg>
        <pc:spChg chg="mod">
          <ac:chgData name="Unai Famoso" userId="f8970a838cfae24a" providerId="LiveId" clId="{C39F6E25-DA42-4794-8EF2-CAC70D37B326}" dt="2025-08-26T09:33:32.429" v="10438" actId="20577"/>
          <ac:spMkLst>
            <pc:docMk/>
            <pc:sldMk cId="2414449249" sldId="257"/>
            <ac:spMk id="3" creationId="{28E726BE-348E-513A-7795-9A241272DFAA}"/>
          </ac:spMkLst>
        </pc:spChg>
        <pc:spChg chg="add">
          <ac:chgData name="Unai Famoso" userId="f8970a838cfae24a" providerId="LiveId" clId="{C39F6E25-DA42-4794-8EF2-CAC70D37B326}" dt="2025-08-22T10:22:14.271" v="8897" actId="26606"/>
          <ac:spMkLst>
            <pc:docMk/>
            <pc:sldMk cId="2414449249" sldId="257"/>
            <ac:spMk id="30" creationId="{0D7B6173-1D58-48E2-83CF-37350F315F75}"/>
          </ac:spMkLst>
        </pc:spChg>
        <pc:spChg chg="add">
          <ac:chgData name="Unai Famoso" userId="f8970a838cfae24a" providerId="LiveId" clId="{C39F6E25-DA42-4794-8EF2-CAC70D37B326}" dt="2025-08-22T10:22:14.271" v="8897" actId="26606"/>
          <ac:spMkLst>
            <pc:docMk/>
            <pc:sldMk cId="2414449249" sldId="257"/>
            <ac:spMk id="32" creationId="{7803386D-8EC0-490A-9296-FAFCF1ADA274}"/>
          </ac:spMkLst>
        </pc:spChg>
        <pc:spChg chg="add">
          <ac:chgData name="Unai Famoso" userId="f8970a838cfae24a" providerId="LiveId" clId="{C39F6E25-DA42-4794-8EF2-CAC70D37B326}" dt="2025-08-22T10:22:14.271" v="8897" actId="26606"/>
          <ac:spMkLst>
            <pc:docMk/>
            <pc:sldMk cId="2414449249" sldId="257"/>
            <ac:spMk id="36" creationId="{D87C4F29-0DC4-4901-A2FD-7C88889E6035}"/>
          </ac:spMkLst>
        </pc:spChg>
        <pc:spChg chg="add">
          <ac:chgData name="Unai Famoso" userId="f8970a838cfae24a" providerId="LiveId" clId="{C39F6E25-DA42-4794-8EF2-CAC70D37B326}" dt="2025-08-22T10:22:14.271" v="8897" actId="26606"/>
          <ac:spMkLst>
            <pc:docMk/>
            <pc:sldMk cId="2414449249" sldId="257"/>
            <ac:spMk id="38" creationId="{E6A781BA-2341-444F-811D-870633C4FB0B}"/>
          </ac:spMkLst>
        </pc:spChg>
        <pc:graphicFrameChg chg="add mod modGraphic">
          <ac:chgData name="Unai Famoso" userId="f8970a838cfae24a" providerId="LiveId" clId="{C39F6E25-DA42-4794-8EF2-CAC70D37B326}" dt="2025-08-26T08:42:49.670" v="10294" actId="115"/>
          <ac:graphicFrameMkLst>
            <pc:docMk/>
            <pc:sldMk cId="2414449249" sldId="257"/>
            <ac:graphicFrameMk id="23" creationId="{A8AD5753-EDB4-E3F9-BB30-615D1F73B972}"/>
          </ac:graphicFrameMkLst>
        </pc:graphicFrameChg>
        <pc:picChg chg="add">
          <ac:chgData name="Unai Famoso" userId="f8970a838cfae24a" providerId="LiveId" clId="{C39F6E25-DA42-4794-8EF2-CAC70D37B326}" dt="2025-08-22T10:22:14.271" v="8897" actId="26606"/>
          <ac:picMkLst>
            <pc:docMk/>
            <pc:sldMk cId="2414449249" sldId="257"/>
            <ac:picMk id="34" creationId="{C4720EDA-E218-43A9-8817-08F09F4DB6CA}"/>
          </ac:picMkLst>
        </pc:picChg>
      </pc:sldChg>
      <pc:sldChg chg="modSp del mod">
        <pc:chgData name="Unai Famoso" userId="f8970a838cfae24a" providerId="LiveId" clId="{C39F6E25-DA42-4794-8EF2-CAC70D37B326}" dt="2025-08-19T08:43:54.261" v="94" actId="47"/>
        <pc:sldMkLst>
          <pc:docMk/>
          <pc:sldMk cId="2470811120" sldId="258"/>
        </pc:sldMkLst>
      </pc:sldChg>
      <pc:sldChg chg="addSp delSp modSp del mod setBg">
        <pc:chgData name="Unai Famoso" userId="f8970a838cfae24a" providerId="LiveId" clId="{C39F6E25-DA42-4794-8EF2-CAC70D37B326}" dt="2025-08-26T07:53:45.053" v="10112" actId="47"/>
        <pc:sldMkLst>
          <pc:docMk/>
          <pc:sldMk cId="797399327" sldId="259"/>
        </pc:sldMkLst>
        <pc:spChg chg="add mod">
          <ac:chgData name="Unai Famoso" userId="f8970a838cfae24a" providerId="LiveId" clId="{C39F6E25-DA42-4794-8EF2-CAC70D37B326}" dt="2025-08-26T07:48:14.643" v="10102" actId="123"/>
          <ac:spMkLst>
            <pc:docMk/>
            <pc:sldMk cId="797399327" sldId="259"/>
            <ac:spMk id="6" creationId="{DE4DD161-6E3C-8F6C-556E-D97DB3640229}"/>
          </ac:spMkLst>
        </pc:spChg>
      </pc:sldChg>
      <pc:sldChg chg="modSp del mod">
        <pc:chgData name="Unai Famoso" userId="f8970a838cfae24a" providerId="LiveId" clId="{C39F6E25-DA42-4794-8EF2-CAC70D37B326}" dt="2025-08-19T08:49:34.552" v="333" actId="47"/>
        <pc:sldMkLst>
          <pc:docMk/>
          <pc:sldMk cId="2794837555" sldId="260"/>
        </pc:sldMkLst>
      </pc:sldChg>
      <pc:sldChg chg="addSp delSp modSp mod ord setBg">
        <pc:chgData name="Unai Famoso" userId="f8970a838cfae24a" providerId="LiveId" clId="{C39F6E25-DA42-4794-8EF2-CAC70D37B326}" dt="2025-08-26T09:03:19.625" v="10377" actId="114"/>
        <pc:sldMkLst>
          <pc:docMk/>
          <pc:sldMk cId="432041288" sldId="261"/>
        </pc:sldMkLst>
        <pc:spChg chg="mod">
          <ac:chgData name="Unai Famoso" userId="f8970a838cfae24a" providerId="LiveId" clId="{C39F6E25-DA42-4794-8EF2-CAC70D37B326}" dt="2025-08-20T14:56:00.394" v="4853" actId="27636"/>
          <ac:spMkLst>
            <pc:docMk/>
            <pc:sldMk cId="432041288" sldId="261"/>
            <ac:spMk id="2" creationId="{6CA8D34B-9229-9B8B-8DF3-4D44B903E733}"/>
          </ac:spMkLst>
        </pc:spChg>
        <pc:spChg chg="add">
          <ac:chgData name="Unai Famoso" userId="f8970a838cfae24a" providerId="LiveId" clId="{C39F6E25-DA42-4794-8EF2-CAC70D37B326}" dt="2025-08-20T14:55:50.708" v="4849" actId="26606"/>
          <ac:spMkLst>
            <pc:docMk/>
            <pc:sldMk cId="432041288" sldId="261"/>
            <ac:spMk id="8" creationId="{FA3C7DEA-BCC2-4295-8850-147993296189}"/>
          </ac:spMkLst>
        </pc:spChg>
        <pc:spChg chg="add mod">
          <ac:chgData name="Unai Famoso" userId="f8970a838cfae24a" providerId="LiveId" clId="{C39F6E25-DA42-4794-8EF2-CAC70D37B326}" dt="2025-08-26T09:03:19.625" v="10377" actId="114"/>
          <ac:spMkLst>
            <pc:docMk/>
            <pc:sldMk cId="432041288" sldId="261"/>
            <ac:spMk id="9" creationId="{E1C24C47-E269-5648-7DDF-89630A090EE2}"/>
          </ac:spMkLst>
        </pc:spChg>
        <pc:spChg chg="add">
          <ac:chgData name="Unai Famoso" userId="f8970a838cfae24a" providerId="LiveId" clId="{C39F6E25-DA42-4794-8EF2-CAC70D37B326}" dt="2025-08-20T14:55:50.708" v="4849" actId="26606"/>
          <ac:spMkLst>
            <pc:docMk/>
            <pc:sldMk cId="432041288" sldId="261"/>
            <ac:spMk id="10" creationId="{C289949D-B9F6-468A-86FE-2694DC5AE773}"/>
          </ac:spMkLst>
        </pc:spChg>
        <pc:grpChg chg="add">
          <ac:chgData name="Unai Famoso" userId="f8970a838cfae24a" providerId="LiveId" clId="{C39F6E25-DA42-4794-8EF2-CAC70D37B326}" dt="2025-08-20T14:55:50.708" v="4849" actId="26606"/>
          <ac:grpSpMkLst>
            <pc:docMk/>
            <pc:sldMk cId="432041288" sldId="261"/>
            <ac:grpSpMk id="12" creationId="{E4DF0958-0C87-4C28-9554-2FADC788C2B1}"/>
          </ac:grpSpMkLst>
        </pc:grpChg>
      </pc:sldChg>
      <pc:sldChg chg="addSp modSp add mod setBg">
        <pc:chgData name="Unai Famoso" userId="f8970a838cfae24a" providerId="LiveId" clId="{C39F6E25-DA42-4794-8EF2-CAC70D37B326}" dt="2025-08-27T09:16:08.243" v="10794" actId="20577"/>
        <pc:sldMkLst>
          <pc:docMk/>
          <pc:sldMk cId="900282730" sldId="262"/>
        </pc:sldMkLst>
        <pc:spChg chg="mod">
          <ac:chgData name="Unai Famoso" userId="f8970a838cfae24a" providerId="LiveId" clId="{C39F6E25-DA42-4794-8EF2-CAC70D37B326}" dt="2025-08-20T14:52:27.130" v="4746" actId="1076"/>
          <ac:spMkLst>
            <pc:docMk/>
            <pc:sldMk cId="900282730" sldId="262"/>
            <ac:spMk id="2" creationId="{3CBCEBC4-8DF7-8BB2-57A4-8131D5299FD0}"/>
          </ac:spMkLst>
        </pc:spChg>
        <pc:spChg chg="mod">
          <ac:chgData name="Unai Famoso" userId="f8970a838cfae24a" providerId="LiveId" clId="{C39F6E25-DA42-4794-8EF2-CAC70D37B326}" dt="2025-08-27T09:16:08.243" v="10794" actId="20577"/>
          <ac:spMkLst>
            <pc:docMk/>
            <pc:sldMk cId="900282730" sldId="262"/>
            <ac:spMk id="3" creationId="{4F90EC1B-377D-DF8B-06C2-2688E46226B8}"/>
          </ac:spMkLst>
        </pc:spChg>
        <pc:spChg chg="add">
          <ac:chgData name="Unai Famoso" userId="f8970a838cfae24a" providerId="LiveId" clId="{C39F6E25-DA42-4794-8EF2-CAC70D37B326}" dt="2025-08-20T14:52:23.398" v="4745" actId="26606"/>
          <ac:spMkLst>
            <pc:docMk/>
            <pc:sldMk cId="900282730" sldId="262"/>
            <ac:spMk id="8" creationId="{FA3C7DEA-BCC2-4295-8850-147993296189}"/>
          </ac:spMkLst>
        </pc:spChg>
        <pc:spChg chg="add">
          <ac:chgData name="Unai Famoso" userId="f8970a838cfae24a" providerId="LiveId" clId="{C39F6E25-DA42-4794-8EF2-CAC70D37B326}" dt="2025-08-20T14:52:23.398" v="4745" actId="26606"/>
          <ac:spMkLst>
            <pc:docMk/>
            <pc:sldMk cId="900282730" sldId="262"/>
            <ac:spMk id="10" creationId="{C289949D-B9F6-468A-86FE-2694DC5AE773}"/>
          </ac:spMkLst>
        </pc:spChg>
        <pc:grpChg chg="add">
          <ac:chgData name="Unai Famoso" userId="f8970a838cfae24a" providerId="LiveId" clId="{C39F6E25-DA42-4794-8EF2-CAC70D37B326}" dt="2025-08-20T14:52:23.398" v="4745" actId="26606"/>
          <ac:grpSpMkLst>
            <pc:docMk/>
            <pc:sldMk cId="900282730" sldId="262"/>
            <ac:grpSpMk id="12" creationId="{E4DF0958-0C87-4C28-9554-2FADC788C2B1}"/>
          </ac:grpSpMkLst>
        </pc:grpChg>
      </pc:sldChg>
      <pc:sldChg chg="modSp add del mod ord">
        <pc:chgData name="Unai Famoso" userId="f8970a838cfae24a" providerId="LiveId" clId="{C39F6E25-DA42-4794-8EF2-CAC70D37B326}" dt="2025-08-20T09:52:32.279" v="2547" actId="47"/>
        <pc:sldMkLst>
          <pc:docMk/>
          <pc:sldMk cId="4091668298" sldId="263"/>
        </pc:sldMkLst>
      </pc:sldChg>
      <pc:sldChg chg="addSp delSp modSp add mod ord setBg">
        <pc:chgData name="Unai Famoso" userId="f8970a838cfae24a" providerId="LiveId" clId="{C39F6E25-DA42-4794-8EF2-CAC70D37B326}" dt="2025-08-26T09:16:46.163" v="10384" actId="113"/>
        <pc:sldMkLst>
          <pc:docMk/>
          <pc:sldMk cId="1852181581" sldId="264"/>
        </pc:sldMkLst>
        <pc:spChg chg="mod">
          <ac:chgData name="Unai Famoso" userId="f8970a838cfae24a" providerId="LiveId" clId="{C39F6E25-DA42-4794-8EF2-CAC70D37B326}" dt="2025-08-26T09:16:46.163" v="10384" actId="113"/>
          <ac:spMkLst>
            <pc:docMk/>
            <pc:sldMk cId="1852181581" sldId="264"/>
            <ac:spMk id="2" creationId="{7F946E31-0F71-38F7-F747-8A98678E9A27}"/>
          </ac:spMkLst>
        </pc:spChg>
        <pc:spChg chg="add del mod">
          <ac:chgData name="Unai Famoso" userId="f8970a838cfae24a" providerId="LiveId" clId="{C39F6E25-DA42-4794-8EF2-CAC70D37B326}" dt="2025-08-26T08:57:24.524" v="10346" actId="20577"/>
          <ac:spMkLst>
            <pc:docMk/>
            <pc:sldMk cId="1852181581" sldId="264"/>
            <ac:spMk id="3" creationId="{F2FEECD7-ECBE-6F99-F9E1-0AA7E1CF7D2E}"/>
          </ac:spMkLst>
        </pc:spChg>
        <pc:spChg chg="add">
          <ac:chgData name="Unai Famoso" userId="f8970a838cfae24a" providerId="LiveId" clId="{C39F6E25-DA42-4794-8EF2-CAC70D37B326}" dt="2025-08-20T16:05:08.085" v="6005" actId="26606"/>
          <ac:spMkLst>
            <pc:docMk/>
            <pc:sldMk cId="1852181581" sldId="264"/>
            <ac:spMk id="8" creationId="{18873D23-2DCF-4B31-A009-95721C06E8E1}"/>
          </ac:spMkLst>
        </pc:spChg>
        <pc:spChg chg="add">
          <ac:chgData name="Unai Famoso" userId="f8970a838cfae24a" providerId="LiveId" clId="{C39F6E25-DA42-4794-8EF2-CAC70D37B326}" dt="2025-08-20T16:05:08.085" v="6005" actId="26606"/>
          <ac:spMkLst>
            <pc:docMk/>
            <pc:sldMk cId="1852181581" sldId="264"/>
            <ac:spMk id="10" creationId="{C13EF075-D4EF-4929-ADBC-91B27DA19955}"/>
          </ac:spMkLst>
        </pc:spChg>
        <pc:grpChg chg="add">
          <ac:chgData name="Unai Famoso" userId="f8970a838cfae24a" providerId="LiveId" clId="{C39F6E25-DA42-4794-8EF2-CAC70D37B326}" dt="2025-08-20T16:05:08.085" v="6005" actId="26606"/>
          <ac:grpSpMkLst>
            <pc:docMk/>
            <pc:sldMk cId="1852181581" sldId="264"/>
            <ac:grpSpMk id="12" creationId="{DAA26DFA-AAB2-4973-9C17-16D587C7B198}"/>
          </ac:grpSpMkLst>
        </pc:grpChg>
      </pc:sldChg>
      <pc:sldChg chg="addSp delSp modSp add del mod setBg">
        <pc:chgData name="Unai Famoso" userId="f8970a838cfae24a" providerId="LiveId" clId="{C39F6E25-DA42-4794-8EF2-CAC70D37B326}" dt="2025-08-23T09:14:58.359" v="9089" actId="47"/>
        <pc:sldMkLst>
          <pc:docMk/>
          <pc:sldMk cId="429348778" sldId="265"/>
        </pc:sldMkLst>
      </pc:sldChg>
      <pc:sldChg chg="addSp delSp modSp add mod setBg">
        <pc:chgData name="Unai Famoso" userId="f8970a838cfae24a" providerId="LiveId" clId="{C39F6E25-DA42-4794-8EF2-CAC70D37B326}" dt="2025-08-27T09:58:58.416" v="10797" actId="313"/>
        <pc:sldMkLst>
          <pc:docMk/>
          <pc:sldMk cId="3426648134" sldId="266"/>
        </pc:sldMkLst>
        <pc:spChg chg="mod">
          <ac:chgData name="Unai Famoso" userId="f8970a838cfae24a" providerId="LiveId" clId="{C39F6E25-DA42-4794-8EF2-CAC70D37B326}" dt="2025-08-20T16:42:40.289" v="6170" actId="26606"/>
          <ac:spMkLst>
            <pc:docMk/>
            <pc:sldMk cId="3426648134" sldId="266"/>
            <ac:spMk id="2" creationId="{E1658680-7438-4F70-E8F5-79A538CDE743}"/>
          </ac:spMkLst>
        </pc:spChg>
        <pc:spChg chg="mod">
          <ac:chgData name="Unai Famoso" userId="f8970a838cfae24a" providerId="LiveId" clId="{C39F6E25-DA42-4794-8EF2-CAC70D37B326}" dt="2025-08-27T09:58:58.416" v="10797" actId="313"/>
          <ac:spMkLst>
            <pc:docMk/>
            <pc:sldMk cId="3426648134" sldId="266"/>
            <ac:spMk id="3" creationId="{9BE2D968-5699-E2D3-2413-D4E1C3E83897}"/>
          </ac:spMkLst>
        </pc:spChg>
        <pc:spChg chg="add">
          <ac:chgData name="Unai Famoso" userId="f8970a838cfae24a" providerId="LiveId" clId="{C39F6E25-DA42-4794-8EF2-CAC70D37B326}" dt="2025-08-20T16:42:40.289" v="6170" actId="26606"/>
          <ac:spMkLst>
            <pc:docMk/>
            <pc:sldMk cId="3426648134" sldId="266"/>
            <ac:spMk id="32" creationId="{7D5D2E51-A652-4FCB-ADE3-8974F2723C34}"/>
          </ac:spMkLst>
        </pc:spChg>
        <pc:spChg chg="add">
          <ac:chgData name="Unai Famoso" userId="f8970a838cfae24a" providerId="LiveId" clId="{C39F6E25-DA42-4794-8EF2-CAC70D37B326}" dt="2025-08-20T16:42:40.289" v="6170" actId="26606"/>
          <ac:spMkLst>
            <pc:docMk/>
            <pc:sldMk cId="3426648134" sldId="266"/>
            <ac:spMk id="34" creationId="{08E18253-076D-4D89-968E-FCD8887E2B27}"/>
          </ac:spMkLst>
        </pc:spChg>
        <pc:spChg chg="add">
          <ac:chgData name="Unai Famoso" userId="f8970a838cfae24a" providerId="LiveId" clId="{C39F6E25-DA42-4794-8EF2-CAC70D37B326}" dt="2025-08-20T16:42:40.289" v="6170" actId="26606"/>
          <ac:spMkLst>
            <pc:docMk/>
            <pc:sldMk cId="3426648134" sldId="266"/>
            <ac:spMk id="36" creationId="{F6EBCC24-DE3B-4BAD-9624-83E1C2D665DD}"/>
          </ac:spMkLst>
        </pc:spChg>
        <pc:spChg chg="add">
          <ac:chgData name="Unai Famoso" userId="f8970a838cfae24a" providerId="LiveId" clId="{C39F6E25-DA42-4794-8EF2-CAC70D37B326}" dt="2025-08-20T16:42:40.289" v="6170" actId="26606"/>
          <ac:spMkLst>
            <pc:docMk/>
            <pc:sldMk cId="3426648134" sldId="266"/>
            <ac:spMk id="38" creationId="{8C07AF1D-AB44-447B-BC2F-DBECCC06C02A}"/>
          </ac:spMkLst>
        </pc:spChg>
        <pc:spChg chg="add">
          <ac:chgData name="Unai Famoso" userId="f8970a838cfae24a" providerId="LiveId" clId="{C39F6E25-DA42-4794-8EF2-CAC70D37B326}" dt="2025-08-20T16:42:40.289" v="6170" actId="26606"/>
          <ac:spMkLst>
            <pc:docMk/>
            <pc:sldMk cId="3426648134" sldId="266"/>
            <ac:spMk id="40" creationId="{6FCD70E2-BD62-41E4-975D-E58B07928F6F}"/>
          </ac:spMkLst>
        </pc:spChg>
        <pc:graphicFrameChg chg="add mod modGraphic">
          <ac:chgData name="Unai Famoso" userId="f8970a838cfae24a" providerId="LiveId" clId="{C39F6E25-DA42-4794-8EF2-CAC70D37B326}" dt="2025-08-25T08:27:54.332" v="9534" actId="1076"/>
          <ac:graphicFrameMkLst>
            <pc:docMk/>
            <pc:sldMk cId="3426648134" sldId="266"/>
            <ac:graphicFrameMk id="7" creationId="{6295FCA7-E914-8143-2933-76E99BC723A2}"/>
          </ac:graphicFrameMkLst>
        </pc:graphicFrameChg>
        <pc:graphicFrameChg chg="add mod modGraphic">
          <ac:chgData name="Unai Famoso" userId="f8970a838cfae24a" providerId="LiveId" clId="{C39F6E25-DA42-4794-8EF2-CAC70D37B326}" dt="2025-08-25T08:28:16.701" v="9538" actId="1076"/>
          <ac:graphicFrameMkLst>
            <pc:docMk/>
            <pc:sldMk cId="3426648134" sldId="266"/>
            <ac:graphicFrameMk id="11" creationId="{2F9B9BAD-24C8-E4B3-EBDF-5CCD4EACFB58}"/>
          </ac:graphicFrameMkLst>
        </pc:graphicFrameChg>
        <pc:picChg chg="add mod">
          <ac:chgData name="Unai Famoso" userId="f8970a838cfae24a" providerId="LiveId" clId="{C39F6E25-DA42-4794-8EF2-CAC70D37B326}" dt="2025-08-25T08:28:00.878" v="9537" actId="1076"/>
          <ac:picMkLst>
            <pc:docMk/>
            <pc:sldMk cId="3426648134" sldId="266"/>
            <ac:picMk id="8" creationId="{5AD51961-63F9-AFB6-13D9-650E0D3A8546}"/>
          </ac:picMkLst>
        </pc:picChg>
      </pc:sldChg>
      <pc:sldChg chg="addSp delSp modSp add mod ord setBg">
        <pc:chgData name="Unai Famoso" userId="f8970a838cfae24a" providerId="LiveId" clId="{C39F6E25-DA42-4794-8EF2-CAC70D37B326}" dt="2025-08-21T11:04:56.645" v="6618"/>
        <pc:sldMkLst>
          <pc:docMk/>
          <pc:sldMk cId="3224597874" sldId="267"/>
        </pc:sldMkLst>
        <pc:spChg chg="add">
          <ac:chgData name="Unai Famoso" userId="f8970a838cfae24a" providerId="LiveId" clId="{C39F6E25-DA42-4794-8EF2-CAC70D37B326}" dt="2025-08-20T17:02:09.637" v="6294" actId="26606"/>
          <ac:spMkLst>
            <pc:docMk/>
            <pc:sldMk cId="3224597874" sldId="267"/>
            <ac:spMk id="11" creationId="{42A4FC2C-047E-45A5-965D-8E1E3BF09BC6}"/>
          </ac:spMkLst>
        </pc:spChg>
        <pc:picChg chg="add mod">
          <ac:chgData name="Unai Famoso" userId="f8970a838cfae24a" providerId="LiveId" clId="{C39F6E25-DA42-4794-8EF2-CAC70D37B326}" dt="2025-08-20T17:02:32.374" v="6303" actId="14100"/>
          <ac:picMkLst>
            <pc:docMk/>
            <pc:sldMk cId="3224597874" sldId="267"/>
            <ac:picMk id="10" creationId="{AD7B98D6-A5EA-0084-1979-B7CCB1DF0CA9}"/>
          </ac:picMkLst>
        </pc:picChg>
      </pc:sldChg>
      <pc:sldChg chg="new del">
        <pc:chgData name="Unai Famoso" userId="f8970a838cfae24a" providerId="LiveId" clId="{C39F6E25-DA42-4794-8EF2-CAC70D37B326}" dt="2025-08-20T15:50:39.298" v="5932" actId="47"/>
        <pc:sldMkLst>
          <pc:docMk/>
          <pc:sldMk cId="162973018" sldId="268"/>
        </pc:sldMkLst>
      </pc:sldChg>
      <pc:sldChg chg="addSp delSp modSp add mod setBg">
        <pc:chgData name="Unai Famoso" userId="f8970a838cfae24a" providerId="LiveId" clId="{C39F6E25-DA42-4794-8EF2-CAC70D37B326}" dt="2025-08-27T10:01:00.315" v="10799" actId="113"/>
        <pc:sldMkLst>
          <pc:docMk/>
          <pc:sldMk cId="3902030036" sldId="269"/>
        </pc:sldMkLst>
        <pc:spChg chg="mod">
          <ac:chgData name="Unai Famoso" userId="f8970a838cfae24a" providerId="LiveId" clId="{C39F6E25-DA42-4794-8EF2-CAC70D37B326}" dt="2025-08-26T07:12:32.966" v="9922" actId="1076"/>
          <ac:spMkLst>
            <pc:docMk/>
            <pc:sldMk cId="3902030036" sldId="269"/>
            <ac:spMk id="2" creationId="{6CA8D34B-9229-9B8B-8DF3-4D44B903E733}"/>
          </ac:spMkLst>
        </pc:spChg>
        <pc:spChg chg="mod">
          <ac:chgData name="Unai Famoso" userId="f8970a838cfae24a" providerId="LiveId" clId="{C39F6E25-DA42-4794-8EF2-CAC70D37B326}" dt="2025-08-27T10:01:00.315" v="10799" actId="113"/>
          <ac:spMkLst>
            <pc:docMk/>
            <pc:sldMk cId="3902030036" sldId="269"/>
            <ac:spMk id="3" creationId="{BAC45EC7-38DB-FE86-4737-AC224BC2B61B}"/>
          </ac:spMkLst>
        </pc:spChg>
        <pc:spChg chg="add">
          <ac:chgData name="Unai Famoso" userId="f8970a838cfae24a" providerId="LiveId" clId="{C39F6E25-DA42-4794-8EF2-CAC70D37B326}" dt="2025-08-22T07:21:34.484" v="6973" actId="26606"/>
          <ac:spMkLst>
            <pc:docMk/>
            <pc:sldMk cId="3902030036" sldId="269"/>
            <ac:spMk id="23" creationId="{B6FACB3C-9069-4791-BC5C-0DB7CD19B853}"/>
          </ac:spMkLst>
        </pc:spChg>
        <pc:spChg chg="add">
          <ac:chgData name="Unai Famoso" userId="f8970a838cfae24a" providerId="LiveId" clId="{C39F6E25-DA42-4794-8EF2-CAC70D37B326}" dt="2025-08-22T07:21:34.484" v="6973" actId="26606"/>
          <ac:spMkLst>
            <pc:docMk/>
            <pc:sldMk cId="3902030036" sldId="269"/>
            <ac:spMk id="25" creationId="{71F2038E-D777-4B76-81DD-DD13EE91B9DD}"/>
          </ac:spMkLst>
        </pc:spChg>
        <pc:grpChg chg="add">
          <ac:chgData name="Unai Famoso" userId="f8970a838cfae24a" providerId="LiveId" clId="{C39F6E25-DA42-4794-8EF2-CAC70D37B326}" dt="2025-08-22T07:21:34.484" v="6973" actId="26606"/>
          <ac:grpSpMkLst>
            <pc:docMk/>
            <pc:sldMk cId="3902030036" sldId="269"/>
            <ac:grpSpMk id="27" creationId="{DD354807-230F-4402-B1B9-F733A8F1F190}"/>
          </ac:grpSpMkLst>
        </pc:grpChg>
        <pc:picChg chg="add mod modCrop">
          <ac:chgData name="Unai Famoso" userId="f8970a838cfae24a" providerId="LiveId" clId="{C39F6E25-DA42-4794-8EF2-CAC70D37B326}" dt="2025-08-22T07:22:40.013" v="6985" actId="1076"/>
          <ac:picMkLst>
            <pc:docMk/>
            <pc:sldMk cId="3902030036" sldId="269"/>
            <ac:picMk id="5" creationId="{69F952D9-CF6D-D987-41C5-1989CAE65EE0}"/>
          </ac:picMkLst>
        </pc:picChg>
      </pc:sldChg>
      <pc:sldChg chg="addSp modSp add mod ord setBg">
        <pc:chgData name="Unai Famoso" userId="f8970a838cfae24a" providerId="LiveId" clId="{C39F6E25-DA42-4794-8EF2-CAC70D37B326}" dt="2025-08-26T09:18:45.784" v="10386" actId="313"/>
        <pc:sldMkLst>
          <pc:docMk/>
          <pc:sldMk cId="273939621" sldId="270"/>
        </pc:sldMkLst>
        <pc:spChg chg="mod">
          <ac:chgData name="Unai Famoso" userId="f8970a838cfae24a" providerId="LiveId" clId="{C39F6E25-DA42-4794-8EF2-CAC70D37B326}" dt="2025-08-26T09:16:42.562" v="10383" actId="113"/>
          <ac:spMkLst>
            <pc:docMk/>
            <pc:sldMk cId="273939621" sldId="270"/>
            <ac:spMk id="2" creationId="{7F946E31-0F71-38F7-F747-8A98678E9A27}"/>
          </ac:spMkLst>
        </pc:spChg>
        <pc:spChg chg="mod">
          <ac:chgData name="Unai Famoso" userId="f8970a838cfae24a" providerId="LiveId" clId="{C39F6E25-DA42-4794-8EF2-CAC70D37B326}" dt="2025-08-26T09:18:45.784" v="10386" actId="313"/>
          <ac:spMkLst>
            <pc:docMk/>
            <pc:sldMk cId="273939621" sldId="270"/>
            <ac:spMk id="3" creationId="{F2FEECD7-ECBE-6F99-F9E1-0AA7E1CF7D2E}"/>
          </ac:spMkLst>
        </pc:spChg>
        <pc:spChg chg="add">
          <ac:chgData name="Unai Famoso" userId="f8970a838cfae24a" providerId="LiveId" clId="{C39F6E25-DA42-4794-8EF2-CAC70D37B326}" dt="2025-08-20T14:53:12.652" v="4758" actId="26606"/>
          <ac:spMkLst>
            <pc:docMk/>
            <pc:sldMk cId="273939621" sldId="270"/>
            <ac:spMk id="8" creationId="{FA3C7DEA-BCC2-4295-8850-147993296189}"/>
          </ac:spMkLst>
        </pc:spChg>
        <pc:spChg chg="add">
          <ac:chgData name="Unai Famoso" userId="f8970a838cfae24a" providerId="LiveId" clId="{C39F6E25-DA42-4794-8EF2-CAC70D37B326}" dt="2025-08-20T14:53:12.652" v="4758" actId="26606"/>
          <ac:spMkLst>
            <pc:docMk/>
            <pc:sldMk cId="273939621" sldId="270"/>
            <ac:spMk id="10" creationId="{C289949D-B9F6-468A-86FE-2694DC5AE773}"/>
          </ac:spMkLst>
        </pc:spChg>
        <pc:grpChg chg="add">
          <ac:chgData name="Unai Famoso" userId="f8970a838cfae24a" providerId="LiveId" clId="{C39F6E25-DA42-4794-8EF2-CAC70D37B326}" dt="2025-08-20T14:53:12.652" v="4758" actId="26606"/>
          <ac:grpSpMkLst>
            <pc:docMk/>
            <pc:sldMk cId="273939621" sldId="270"/>
            <ac:grpSpMk id="12" creationId="{E4DF0958-0C87-4C28-9554-2FADC788C2B1}"/>
          </ac:grpSpMkLst>
        </pc:grpChg>
      </pc:sldChg>
      <pc:sldChg chg="addSp delSp modSp new mod setBg">
        <pc:chgData name="Unai Famoso" userId="f8970a838cfae24a" providerId="LiveId" clId="{C39F6E25-DA42-4794-8EF2-CAC70D37B326}" dt="2025-08-27T09:38:18.822" v="10796" actId="20577"/>
        <pc:sldMkLst>
          <pc:docMk/>
          <pc:sldMk cId="1466155539" sldId="271"/>
        </pc:sldMkLst>
        <pc:spChg chg="mod">
          <ac:chgData name="Unai Famoso" userId="f8970a838cfae24a" providerId="LiveId" clId="{C39F6E25-DA42-4794-8EF2-CAC70D37B326}" dt="2025-08-20T15:06:36.494" v="5236" actId="26606"/>
          <ac:spMkLst>
            <pc:docMk/>
            <pc:sldMk cId="1466155539" sldId="271"/>
            <ac:spMk id="2" creationId="{AB542372-4478-D027-11F8-FFB15563F97C}"/>
          </ac:spMkLst>
        </pc:spChg>
        <pc:spChg chg="mod">
          <ac:chgData name="Unai Famoso" userId="f8970a838cfae24a" providerId="LiveId" clId="{C39F6E25-DA42-4794-8EF2-CAC70D37B326}" dt="2025-08-27T09:38:18.822" v="10796" actId="20577"/>
          <ac:spMkLst>
            <pc:docMk/>
            <pc:sldMk cId="1466155539" sldId="271"/>
            <ac:spMk id="3" creationId="{99FE92AB-19B0-35D3-4262-BF8A6D0992D8}"/>
          </ac:spMkLst>
        </pc:spChg>
        <pc:spChg chg="add mod">
          <ac:chgData name="Unai Famoso" userId="f8970a838cfae24a" providerId="LiveId" clId="{C39F6E25-DA42-4794-8EF2-CAC70D37B326}" dt="2025-08-22T10:47:24.057" v="9081" actId="12789"/>
          <ac:spMkLst>
            <pc:docMk/>
            <pc:sldMk cId="1466155539" sldId="271"/>
            <ac:spMk id="7" creationId="{EB28D2AB-319F-B9F9-2466-2280E882D600}"/>
          </ac:spMkLst>
        </pc:spChg>
        <pc:spChg chg="add mod">
          <ac:chgData name="Unai Famoso" userId="f8970a838cfae24a" providerId="LiveId" clId="{C39F6E25-DA42-4794-8EF2-CAC70D37B326}" dt="2025-08-22T10:47:24.057" v="9081" actId="12789"/>
          <ac:spMkLst>
            <pc:docMk/>
            <pc:sldMk cId="1466155539" sldId="271"/>
            <ac:spMk id="8" creationId="{D7BFF9F4-99F9-2618-4570-8D745357160C}"/>
          </ac:spMkLst>
        </pc:spChg>
        <pc:spChg chg="add">
          <ac:chgData name="Unai Famoso" userId="f8970a838cfae24a" providerId="LiveId" clId="{C39F6E25-DA42-4794-8EF2-CAC70D37B326}" dt="2025-08-20T15:06:36.494" v="5236" actId="26606"/>
          <ac:spMkLst>
            <pc:docMk/>
            <pc:sldMk cId="1466155539" sldId="271"/>
            <ac:spMk id="30" creationId="{B6FACB3C-9069-4791-BC5C-0DB7CD19B853}"/>
          </ac:spMkLst>
        </pc:spChg>
        <pc:spChg chg="add">
          <ac:chgData name="Unai Famoso" userId="f8970a838cfae24a" providerId="LiveId" clId="{C39F6E25-DA42-4794-8EF2-CAC70D37B326}" dt="2025-08-20T15:06:36.494" v="5236" actId="26606"/>
          <ac:spMkLst>
            <pc:docMk/>
            <pc:sldMk cId="1466155539" sldId="271"/>
            <ac:spMk id="31" creationId="{71F2038E-D777-4B76-81DD-DD13EE91B9DD}"/>
          </ac:spMkLst>
        </pc:spChg>
        <pc:grpChg chg="add mod">
          <ac:chgData name="Unai Famoso" userId="f8970a838cfae24a" providerId="LiveId" clId="{C39F6E25-DA42-4794-8EF2-CAC70D37B326}" dt="2025-08-26T07:46:40.822" v="10098" actId="1076"/>
          <ac:grpSpMkLst>
            <pc:docMk/>
            <pc:sldMk cId="1466155539" sldId="271"/>
            <ac:grpSpMk id="9" creationId="{C2D77AE1-626F-AA37-B039-8A45B9E6FBDE}"/>
          </ac:grpSpMkLst>
        </pc:grpChg>
        <pc:grpChg chg="add">
          <ac:chgData name="Unai Famoso" userId="f8970a838cfae24a" providerId="LiveId" clId="{C39F6E25-DA42-4794-8EF2-CAC70D37B326}" dt="2025-08-20T15:06:36.494" v="5236" actId="26606"/>
          <ac:grpSpMkLst>
            <pc:docMk/>
            <pc:sldMk cId="1466155539" sldId="271"/>
            <ac:grpSpMk id="32" creationId="{DD354807-230F-4402-B1B9-F733A8F1F190}"/>
          </ac:grpSpMkLst>
        </pc:grpChg>
      </pc:sldChg>
      <pc:sldChg chg="addSp delSp modSp add mod ord setBg">
        <pc:chgData name="Unai Famoso" userId="f8970a838cfae24a" providerId="LiveId" clId="{C39F6E25-DA42-4794-8EF2-CAC70D37B326}" dt="2025-08-26T09:37:05.988" v="10447" actId="20577"/>
        <pc:sldMkLst>
          <pc:docMk/>
          <pc:sldMk cId="2662393918" sldId="272"/>
        </pc:sldMkLst>
        <pc:spChg chg="mod">
          <ac:chgData name="Unai Famoso" userId="f8970a838cfae24a" providerId="LiveId" clId="{C39F6E25-DA42-4794-8EF2-CAC70D37B326}" dt="2025-08-22T09:30:36.946" v="8115" actId="26606"/>
          <ac:spMkLst>
            <pc:docMk/>
            <pc:sldMk cId="2662393918" sldId="272"/>
            <ac:spMk id="2" creationId="{AB542372-4478-D027-11F8-FFB15563F97C}"/>
          </ac:spMkLst>
        </pc:spChg>
        <pc:spChg chg="mod">
          <ac:chgData name="Unai Famoso" userId="f8970a838cfae24a" providerId="LiveId" clId="{C39F6E25-DA42-4794-8EF2-CAC70D37B326}" dt="2025-08-26T09:37:05.988" v="10447" actId="20577"/>
          <ac:spMkLst>
            <pc:docMk/>
            <pc:sldMk cId="2662393918" sldId="272"/>
            <ac:spMk id="3" creationId="{99FE92AB-19B0-35D3-4262-BF8A6D0992D8}"/>
          </ac:spMkLst>
        </pc:spChg>
        <pc:spChg chg="add">
          <ac:chgData name="Unai Famoso" userId="f8970a838cfae24a" providerId="LiveId" clId="{C39F6E25-DA42-4794-8EF2-CAC70D37B326}" dt="2025-08-22T09:30:36.946" v="8115" actId="26606"/>
          <ac:spMkLst>
            <pc:docMk/>
            <pc:sldMk cId="2662393918" sldId="272"/>
            <ac:spMk id="21" creationId="{18873D23-2DCF-4B31-A009-95721C06E8E1}"/>
          </ac:spMkLst>
        </pc:spChg>
        <pc:spChg chg="add">
          <ac:chgData name="Unai Famoso" userId="f8970a838cfae24a" providerId="LiveId" clId="{C39F6E25-DA42-4794-8EF2-CAC70D37B326}" dt="2025-08-22T09:30:36.946" v="8115" actId="26606"/>
          <ac:spMkLst>
            <pc:docMk/>
            <pc:sldMk cId="2662393918" sldId="272"/>
            <ac:spMk id="23" creationId="{C13EF075-D4EF-4929-ADBC-91B27DA19955}"/>
          </ac:spMkLst>
        </pc:spChg>
        <pc:grpChg chg="add">
          <ac:chgData name="Unai Famoso" userId="f8970a838cfae24a" providerId="LiveId" clId="{C39F6E25-DA42-4794-8EF2-CAC70D37B326}" dt="2025-08-22T09:30:36.946" v="8115" actId="26606"/>
          <ac:grpSpMkLst>
            <pc:docMk/>
            <pc:sldMk cId="2662393918" sldId="272"/>
            <ac:grpSpMk id="25" creationId="{DAA26DFA-AAB2-4973-9C17-16D587C7B198}"/>
          </ac:grpSpMkLst>
        </pc:grpChg>
      </pc:sldChg>
      <pc:sldChg chg="addSp modSp mod setBg addAnim">
        <pc:chgData name="Unai Famoso" userId="f8970a838cfae24a" providerId="LiveId" clId="{C39F6E25-DA42-4794-8EF2-CAC70D37B326}" dt="2025-08-22T09:27:23.756" v="8075"/>
        <pc:sldMkLst>
          <pc:docMk/>
          <pc:sldMk cId="2214714547" sldId="273"/>
        </pc:sldMkLst>
        <pc:spChg chg="mod">
          <ac:chgData name="Unai Famoso" userId="f8970a838cfae24a" providerId="LiveId" clId="{C39F6E25-DA42-4794-8EF2-CAC70D37B326}" dt="2025-08-22T09:27:23.753" v="8073" actId="26606"/>
          <ac:spMkLst>
            <pc:docMk/>
            <pc:sldMk cId="2214714547" sldId="273"/>
            <ac:spMk id="2" creationId="{A7F43F27-51F5-EE47-3AA4-9A1BDB82EDE6}"/>
          </ac:spMkLst>
        </pc:spChg>
        <pc:spChg chg="add">
          <ac:chgData name="Unai Famoso" userId="f8970a838cfae24a" providerId="LiveId" clId="{C39F6E25-DA42-4794-8EF2-CAC70D37B326}" dt="2025-08-22T09:27:23.753" v="8073" actId="26606"/>
          <ac:spMkLst>
            <pc:docMk/>
            <pc:sldMk cId="2214714547" sldId="273"/>
            <ac:spMk id="9" creationId="{A3363022-C969-41E9-8EB2-E4C94908C1FA}"/>
          </ac:spMkLst>
        </pc:spChg>
        <pc:spChg chg="add">
          <ac:chgData name="Unai Famoso" userId="f8970a838cfae24a" providerId="LiveId" clId="{C39F6E25-DA42-4794-8EF2-CAC70D37B326}" dt="2025-08-22T09:27:23.753" v="8073" actId="26606"/>
          <ac:spMkLst>
            <pc:docMk/>
            <pc:sldMk cId="2214714547" sldId="273"/>
            <ac:spMk id="11" creationId="{8D1AD6B3-BE88-4CEB-BA17-790657CC4729}"/>
          </ac:spMkLst>
        </pc:spChg>
        <pc:grpChg chg="add">
          <ac:chgData name="Unai Famoso" userId="f8970a838cfae24a" providerId="LiveId" clId="{C39F6E25-DA42-4794-8EF2-CAC70D37B326}" dt="2025-08-22T09:27:23.753" v="8073" actId="26606"/>
          <ac:grpSpMkLst>
            <pc:docMk/>
            <pc:sldMk cId="2214714547" sldId="273"/>
            <ac:grpSpMk id="13" creationId="{89D1390B-7E13-4B4F-9CB2-391063412E54}"/>
          </ac:grpSpMkLst>
        </pc:grpChg>
        <pc:picChg chg="add">
          <ac:chgData name="Unai Famoso" userId="f8970a838cfae24a" providerId="LiveId" clId="{C39F6E25-DA42-4794-8EF2-CAC70D37B326}" dt="2025-08-22T09:27:23.753" v="8073" actId="26606"/>
          <ac:picMkLst>
            <pc:docMk/>
            <pc:sldMk cId="2214714547" sldId="273"/>
            <ac:picMk id="6" creationId="{C816E20F-FACD-8690-5CD7-0A5EEB211B64}"/>
          </ac:picMkLst>
        </pc:picChg>
      </pc:sldChg>
      <pc:sldChg chg="addSp delSp modSp new mod setBg">
        <pc:chgData name="Unai Famoso" userId="f8970a838cfae24a" providerId="LiveId" clId="{C39F6E25-DA42-4794-8EF2-CAC70D37B326}" dt="2025-08-22T10:25:55.177" v="8959" actId="1076"/>
        <pc:sldMkLst>
          <pc:docMk/>
          <pc:sldMk cId="395433831" sldId="274"/>
        </pc:sldMkLst>
        <pc:picChg chg="add mod">
          <ac:chgData name="Unai Famoso" userId="f8970a838cfae24a" providerId="LiveId" clId="{C39F6E25-DA42-4794-8EF2-CAC70D37B326}" dt="2025-08-22T10:25:55.177" v="8959" actId="1076"/>
          <ac:picMkLst>
            <pc:docMk/>
            <pc:sldMk cId="395433831" sldId="274"/>
            <ac:picMk id="4" creationId="{D20177AA-1BA8-025B-665B-5FA942F63EF1}"/>
          </ac:picMkLst>
        </pc:picChg>
        <pc:picChg chg="add mod">
          <ac:chgData name="Unai Famoso" userId="f8970a838cfae24a" providerId="LiveId" clId="{C39F6E25-DA42-4794-8EF2-CAC70D37B326}" dt="2025-08-22T10:25:48.894" v="8958" actId="1076"/>
          <ac:picMkLst>
            <pc:docMk/>
            <pc:sldMk cId="395433831" sldId="274"/>
            <ac:picMk id="6" creationId="{C48B7C6A-E4E9-50DF-E010-71A75F926228}"/>
          </ac:picMkLst>
        </pc:picChg>
      </pc:sldChg>
      <pc:sldChg chg="addSp delSp modSp new del mod">
        <pc:chgData name="Unai Famoso" userId="f8970a838cfae24a" providerId="LiveId" clId="{C39F6E25-DA42-4794-8EF2-CAC70D37B326}" dt="2025-08-22T10:23:40.063" v="8920" actId="47"/>
        <pc:sldMkLst>
          <pc:docMk/>
          <pc:sldMk cId="3370498506" sldId="274"/>
        </pc:sldMkLst>
      </pc:sldChg>
      <pc:sldChg chg="addSp delSp modSp add mod">
        <pc:chgData name="Unai Famoso" userId="f8970a838cfae24a" providerId="LiveId" clId="{C39F6E25-DA42-4794-8EF2-CAC70D37B326}" dt="2025-08-26T10:35:25.284" v="10486" actId="313"/>
        <pc:sldMkLst>
          <pc:docMk/>
          <pc:sldMk cId="2962471953" sldId="275"/>
        </pc:sldMkLst>
        <pc:spChg chg="mod">
          <ac:chgData name="Unai Famoso" userId="f8970a838cfae24a" providerId="LiveId" clId="{C39F6E25-DA42-4794-8EF2-CAC70D37B326}" dt="2025-08-26T07:11:06.623" v="9921" actId="790"/>
          <ac:spMkLst>
            <pc:docMk/>
            <pc:sldMk cId="2962471953" sldId="275"/>
            <ac:spMk id="2" creationId="{E1658680-7438-4F70-E8F5-79A538CDE743}"/>
          </ac:spMkLst>
        </pc:spChg>
        <pc:spChg chg="mod">
          <ac:chgData name="Unai Famoso" userId="f8970a838cfae24a" providerId="LiveId" clId="{C39F6E25-DA42-4794-8EF2-CAC70D37B326}" dt="2025-08-26T10:35:25.284" v="10486" actId="313"/>
          <ac:spMkLst>
            <pc:docMk/>
            <pc:sldMk cId="2962471953" sldId="275"/>
            <ac:spMk id="3" creationId="{9BE2D968-5699-E2D3-2413-D4E1C3E83897}"/>
          </ac:spMkLst>
        </pc:spChg>
        <pc:graphicFrameChg chg="mod modGraphic">
          <ac:chgData name="Unai Famoso" userId="f8970a838cfae24a" providerId="LiveId" clId="{C39F6E25-DA42-4794-8EF2-CAC70D37B326}" dt="2025-08-25T07:42:33.299" v="9316" actId="1076"/>
          <ac:graphicFrameMkLst>
            <pc:docMk/>
            <pc:sldMk cId="2962471953" sldId="275"/>
            <ac:graphicFrameMk id="7" creationId="{6295FCA7-E914-8143-2933-76E99BC723A2}"/>
          </ac:graphicFrameMkLst>
        </pc:graphicFrameChg>
        <pc:picChg chg="add mod">
          <ac:chgData name="Unai Famoso" userId="f8970a838cfae24a" providerId="LiveId" clId="{C39F6E25-DA42-4794-8EF2-CAC70D37B326}" dt="2025-08-26T10:32:14.818" v="10485" actId="14100"/>
          <ac:picMkLst>
            <pc:docMk/>
            <pc:sldMk cId="2962471953" sldId="275"/>
            <ac:picMk id="5" creationId="{323E8B63-45C9-9C99-208C-D05ECA6D3B5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48597-F986-DA1F-EBB9-0932C7F56E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6EBBE8-CE78-E2F0-1E67-7D02A0668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92C053-BD39-CCDC-5383-4EC632C78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27/08/2025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18E340-52D0-561C-AA53-D966D6234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E92362-1456-E89F-BFC8-D60B8D17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9217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1100A5-AA8B-4F65-D100-FFC8190B6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4E824DF-D3B3-D3C3-F4F7-4E80BDF8A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E113A6-2E71-262D-6520-338ADA112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27/08/2025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96FB38-8843-B049-EEAE-08741DEBD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8387C7-CBFA-1785-38F8-417FE58A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607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EFC47E3-CFE8-812B-76B6-915E77871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6BE1A21-B61C-C628-84DB-3BC982202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832B1F-EFDE-F41D-FAA3-BA7B9094A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27/08/2025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050963-194D-A41B-00B0-3C4B6C18B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B9881D-8291-4651-2DE1-46809CE1E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2244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90FAF4-F5A2-AD1F-0405-1ADD889B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45F50E-24D3-1368-D286-6D2928B1B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751827-14C5-5361-A1D3-3F2358930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27/08/2025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F9C242-E9FB-1F40-AD7F-428926C87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63E6ED-6024-8CC2-9C5D-1E81FFB0A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2608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81582-583D-4226-0B8B-10069485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93C258-A48D-DFE3-25CC-20680F2A5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097C98-8286-1FD7-2BD9-0FBE8E1F4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27/08/2025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183620-F4FF-F81D-EBB7-B41D273A8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117A30-FAD4-FE81-AC5E-B0A6DDFD8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796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67DD6C-3DBA-914A-896E-444E966B3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A8113E-660E-CAE5-2BB0-504691D20C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AAD29C1-9E00-D7BC-4BF4-9524CDEFB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5BAE169-B1D9-E8C0-E138-55E37304B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27/08/2025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9ACC72-7411-6F68-F7ED-7557A7709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C146D5-DF61-8E1A-E025-00A1156BC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0906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DBB54B-48A6-4711-8CCC-609912801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774C1F-15AD-55E5-F965-3D414EB63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849AA8-EA4E-65AD-E01D-87568DADC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10E838F-0EF5-1112-299F-3C9D281F56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BCD8AB5-9577-0646-A9E6-39B71D710A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9E529CB-42CE-0267-2D20-F5ADA9829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27/08/2025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9AA38F1-4893-CE7B-6ADC-9774DCD36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5AB89BF-590A-EB05-4666-3DE6AA42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2687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790FF5-C07A-906D-A2EB-03983C83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1DA9726-E3FD-5D35-6AEE-9F12CC938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27/08/2025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557F91E-B81C-6726-372D-5E15993A3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291F0F0-C62B-C1BA-A6F8-C3229DAC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513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274F241-CCAA-1D42-FABC-74992CAD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27/08/2025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F32E25C-FA9D-90BC-F364-B78AF7D51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C89D869-511F-6236-50EC-82B062BF2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203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82962-E140-ADED-3509-91EC07A07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96C662-1A38-18A4-E07A-A9B312488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42E681-7014-7C67-DA22-29A960373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510D9F-0739-051F-2915-389259DF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27/08/2025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24424A-EFC1-7DA8-D4FD-00722AFC1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0CECB7-5517-7DB8-6CE8-42F336AA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7285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4F993-29E9-5FDD-7D8F-878B998C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EF7EB0D-BBE3-40FA-8644-E2ED6C131F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92FA39-8D5F-0B70-4BB3-4B7BF303D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6689800-4232-492A-8B16-B0CE063DD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27/08/2025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9685B5-EB58-1015-B7F4-2F7698C62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C9163E6-03AF-E3DD-4F66-434BD274A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6723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442C50B-5FC2-7A47-6C43-9AC25696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BB91506-5EF6-5247-A26B-45A509D5C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DAA877-6DE5-EAB2-DDC0-D5BAA9A68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93143C-315F-43AC-B0FE-5CAED85D5D2E}" type="datetimeFigureOut">
              <a:rPr lang="es-ES" smtClean="0"/>
              <a:t>27/08/2025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27A049-451B-0F03-310B-0B7C43DF0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9D1E7C-D40C-3632-F8DF-47A0D28D7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6998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D61218-B747-8A4A-1DC9-810846707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267832"/>
            <a:ext cx="4805996" cy="1297115"/>
          </a:xfrm>
        </p:spPr>
        <p:txBody>
          <a:bodyPr anchor="t">
            <a:normAutofit fontScale="90000"/>
          </a:bodyPr>
          <a:lstStyle/>
          <a:p>
            <a:pPr algn="l"/>
            <a:r>
              <a:rPr lang="es-ES" sz="4400" b="1" dirty="0">
                <a:solidFill>
                  <a:schemeClr val="tx2"/>
                </a:solidFill>
              </a:rPr>
              <a:t>Presentación de técnica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EA7D61-423F-8069-87E0-A502954EE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s-ES" sz="2000">
                <a:solidFill>
                  <a:schemeClr val="tx2"/>
                </a:solidFill>
              </a:rPr>
              <a:t>Unai Famoso Rodríguez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Graphic 6" descr="Maestro">
            <a:extLst>
              <a:ext uri="{FF2B5EF4-FFF2-40B4-BE49-F238E27FC236}">
                <a16:creationId xmlns:a16="http://schemas.microsoft.com/office/drawing/2014/main" id="{160E0895-B52D-5B9D-486D-B0BD7C23F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8685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B542372-4478-D027-11F8-FFB15563F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s-ES" sz="3600" b="1" dirty="0">
                <a:solidFill>
                  <a:schemeClr val="tx2"/>
                </a:solidFill>
              </a:rPr>
              <a:t>Enfoque en la metodología dispute</a:t>
            </a:r>
            <a:endParaRPr lang="es-ES" sz="3600" dirty="0">
              <a:solidFill>
                <a:schemeClr val="tx2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FE92AB-19B0-35D3-4262-BF8A6D099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pPr algn="just"/>
            <a:r>
              <a:rPr lang="es-ES" sz="1800" dirty="0">
                <a:solidFill>
                  <a:schemeClr val="tx2"/>
                </a:solidFill>
              </a:rPr>
              <a:t>El único modelo tipo de modelos que consiguió aprender algo fueron las redes neuronales </a:t>
            </a:r>
          </a:p>
          <a:p>
            <a:pPr algn="just"/>
            <a:r>
              <a:rPr lang="es-ES" sz="1800" dirty="0">
                <a:solidFill>
                  <a:schemeClr val="tx2"/>
                </a:solidFill>
              </a:rPr>
              <a:t>Para el modelo se eliminaron</a:t>
            </a:r>
          </a:p>
          <a:p>
            <a:pPr lvl="1" algn="just"/>
            <a:r>
              <a:rPr lang="es-ES" sz="1800" dirty="0">
                <a:solidFill>
                  <a:schemeClr val="tx2"/>
                </a:solidFill>
              </a:rPr>
              <a:t>Los casos con Company response:</a:t>
            </a:r>
            <a:r>
              <a:rPr lang="es-ES" sz="1800" i="1" dirty="0">
                <a:solidFill>
                  <a:schemeClr val="tx2"/>
                </a:solidFill>
              </a:rPr>
              <a:t> in </a:t>
            </a:r>
            <a:r>
              <a:rPr lang="es-ES" sz="1800" i="1" dirty="0" err="1">
                <a:solidFill>
                  <a:schemeClr val="tx2"/>
                </a:solidFill>
              </a:rPr>
              <a:t>progress</a:t>
            </a:r>
            <a:r>
              <a:rPr lang="es-ES" sz="1800" dirty="0">
                <a:solidFill>
                  <a:schemeClr val="tx2"/>
                </a:solidFill>
              </a:rPr>
              <a:t>, y </a:t>
            </a:r>
            <a:r>
              <a:rPr lang="es-ES" sz="1800" dirty="0" err="1">
                <a:solidFill>
                  <a:schemeClr val="tx2"/>
                </a:solidFill>
              </a:rPr>
              <a:t>untimely</a:t>
            </a:r>
            <a:r>
              <a:rPr lang="es-ES" sz="1800" dirty="0">
                <a:solidFill>
                  <a:schemeClr val="tx2"/>
                </a:solidFill>
              </a:rPr>
              <a:t> response</a:t>
            </a:r>
          </a:p>
          <a:p>
            <a:pPr lvl="1" algn="just"/>
            <a:r>
              <a:rPr lang="es-ES" sz="1800" dirty="0">
                <a:solidFill>
                  <a:schemeClr val="tx2"/>
                </a:solidFill>
              </a:rPr>
              <a:t>Columna: </a:t>
            </a:r>
            <a:r>
              <a:rPr lang="es-ES" sz="1800" i="1" dirty="0" err="1">
                <a:solidFill>
                  <a:schemeClr val="tx2"/>
                </a:solidFill>
              </a:rPr>
              <a:t>Complaint</a:t>
            </a:r>
            <a:r>
              <a:rPr lang="es-ES" sz="1800" i="1" dirty="0">
                <a:solidFill>
                  <a:schemeClr val="tx2"/>
                </a:solidFill>
              </a:rPr>
              <a:t> ID</a:t>
            </a:r>
          </a:p>
          <a:p>
            <a:pPr lvl="1" algn="just"/>
            <a:r>
              <a:rPr lang="es-ES" sz="1800" dirty="0">
                <a:solidFill>
                  <a:schemeClr val="tx2"/>
                </a:solidFill>
              </a:rPr>
              <a:t>Columna: </a:t>
            </a:r>
            <a:r>
              <a:rPr lang="es-ES" sz="1800" i="1" dirty="0">
                <a:solidFill>
                  <a:schemeClr val="tx2"/>
                </a:solidFill>
              </a:rPr>
              <a:t>ZIP </a:t>
            </a:r>
            <a:r>
              <a:rPr lang="es-ES" sz="1800" i="1" dirty="0" err="1">
                <a:solidFill>
                  <a:schemeClr val="tx2"/>
                </a:solidFill>
              </a:rPr>
              <a:t>code</a:t>
            </a:r>
            <a:endParaRPr lang="es-ES" sz="1800" i="1" dirty="0">
              <a:solidFill>
                <a:schemeClr val="tx2"/>
              </a:solidFill>
            </a:endParaRPr>
          </a:p>
          <a:p>
            <a:pPr lvl="1" algn="just"/>
            <a:r>
              <a:rPr lang="es-ES" sz="1800" dirty="0">
                <a:solidFill>
                  <a:schemeClr val="tx2"/>
                </a:solidFill>
              </a:rPr>
              <a:t>Columna : </a:t>
            </a:r>
            <a:r>
              <a:rPr lang="es-ES" sz="1800" i="1" dirty="0">
                <a:solidFill>
                  <a:schemeClr val="tx2"/>
                </a:solidFill>
              </a:rPr>
              <a:t>Fechas (porque es un rango limitado)</a:t>
            </a:r>
          </a:p>
          <a:p>
            <a:pPr algn="just"/>
            <a:r>
              <a:rPr lang="en-US" sz="1800" dirty="0">
                <a:solidFill>
                  <a:schemeClr val="tx2"/>
                </a:solidFill>
              </a:rPr>
              <a:t>Se </a:t>
            </a:r>
            <a:r>
              <a:rPr lang="en-US" sz="1800" dirty="0" err="1">
                <a:solidFill>
                  <a:schemeClr val="tx2"/>
                </a:solidFill>
              </a:rPr>
              <a:t>hizo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i="1" dirty="0">
                <a:solidFill>
                  <a:schemeClr val="tx2"/>
                </a:solidFill>
              </a:rPr>
              <a:t>resampling </a:t>
            </a:r>
            <a:r>
              <a:rPr lang="en-US" sz="1800" dirty="0">
                <a:solidFill>
                  <a:schemeClr val="tx2"/>
                </a:solidFill>
              </a:rPr>
              <a:t>un </a:t>
            </a:r>
            <a:r>
              <a:rPr lang="en-US" sz="1800" i="1" dirty="0" err="1">
                <a:solidFill>
                  <a:schemeClr val="tx2"/>
                </a:solidFill>
              </a:rPr>
              <a:t>oversampler</a:t>
            </a:r>
            <a:r>
              <a:rPr lang="en-US" sz="1800" i="1" dirty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ADASYN para </a:t>
            </a:r>
            <a:r>
              <a:rPr lang="es-ES" sz="1800" noProof="0" dirty="0">
                <a:solidFill>
                  <a:schemeClr val="tx2"/>
                </a:solidFill>
              </a:rPr>
              <a:t>combatir el desbalanceo</a:t>
            </a:r>
            <a:endParaRPr lang="en-US" sz="1800" dirty="0">
              <a:solidFill>
                <a:schemeClr val="tx2"/>
              </a:solidFill>
            </a:endParaRPr>
          </a:p>
          <a:p>
            <a:pPr algn="just"/>
            <a:r>
              <a:rPr lang="es-ES" sz="1800" i="1" dirty="0">
                <a:solidFill>
                  <a:schemeClr val="tx2"/>
                </a:solidFill>
              </a:rPr>
              <a:t>Se dividió el </a:t>
            </a:r>
            <a:r>
              <a:rPr lang="es-ES" sz="1800" i="1" dirty="0" err="1">
                <a:solidFill>
                  <a:schemeClr val="tx2"/>
                </a:solidFill>
              </a:rPr>
              <a:t>dataset</a:t>
            </a:r>
            <a:r>
              <a:rPr lang="es-ES" sz="1800" i="1" dirty="0">
                <a:solidFill>
                  <a:schemeClr val="tx2"/>
                </a:solidFill>
              </a:rPr>
              <a:t> 80:20 barajados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393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3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542372-4478-D027-11F8-FFB15563F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s-ES" sz="3600" b="1">
                <a:solidFill>
                  <a:schemeClr val="tx2"/>
                </a:solidFill>
              </a:rPr>
              <a:t>Enfoque en la metodología dispute</a:t>
            </a:r>
            <a:endParaRPr lang="es-ES" sz="3600">
              <a:solidFill>
                <a:schemeClr val="tx2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FE92AB-19B0-35D3-4262-BF8A6D099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49539"/>
            <a:ext cx="5661442" cy="4139643"/>
          </a:xfrm>
        </p:spPr>
        <p:txBody>
          <a:bodyPr anchor="t">
            <a:normAutofit fontScale="47500" lnSpcReduction="20000"/>
          </a:bodyPr>
          <a:lstStyle/>
          <a:p>
            <a:pPr algn="just"/>
            <a:r>
              <a:rPr lang="es-ES" sz="2600" dirty="0"/>
              <a:t>Arquitectura del modelo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s-ES" sz="2600" i="1" dirty="0"/>
              <a:t>Input </a:t>
            </a:r>
            <a:r>
              <a:rPr lang="es-ES" sz="2600" i="1" dirty="0" err="1"/>
              <a:t>Layer</a:t>
            </a:r>
            <a:endParaRPr lang="es-ES" sz="2600" i="1" dirty="0"/>
          </a:p>
          <a:p>
            <a:pPr marL="971550" lvl="1" indent="-514350" algn="just">
              <a:buFont typeface="+mj-lt"/>
              <a:buAutoNum type="arabicPeriod"/>
            </a:pPr>
            <a:endParaRPr lang="es-ES" sz="2600" dirty="0"/>
          </a:p>
          <a:p>
            <a:pPr marL="971550" lvl="1" indent="-514350" algn="just">
              <a:buFont typeface="+mj-lt"/>
              <a:buAutoNum type="arabicPeriod"/>
            </a:pPr>
            <a:r>
              <a:rPr lang="es-ES" sz="2600" dirty="0"/>
              <a:t>Capa densa (</a:t>
            </a:r>
            <a:r>
              <a:rPr lang="es-ES" sz="2600" i="1" dirty="0" err="1"/>
              <a:t>ReLU</a:t>
            </a:r>
            <a:r>
              <a:rPr lang="es-ES" sz="2600" dirty="0"/>
              <a:t>, regularización l2 0.001)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s-ES" sz="2600" dirty="0" err="1"/>
              <a:t>Batch</a:t>
            </a:r>
            <a:r>
              <a:rPr lang="es-ES" sz="2600" dirty="0"/>
              <a:t> Normalización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s-ES" sz="2600" i="1" dirty="0" err="1"/>
              <a:t>Dropout</a:t>
            </a:r>
            <a:r>
              <a:rPr lang="es-ES" sz="2600" dirty="0"/>
              <a:t> (30%)</a:t>
            </a:r>
          </a:p>
          <a:p>
            <a:pPr marL="971550" lvl="1" indent="-514350" algn="just">
              <a:buFont typeface="+mj-lt"/>
              <a:buAutoNum type="arabicPeriod"/>
            </a:pPr>
            <a:endParaRPr lang="es-ES" sz="2600" dirty="0"/>
          </a:p>
          <a:p>
            <a:pPr marL="971550" lvl="1" indent="-514350" algn="just">
              <a:buFont typeface="+mj-lt"/>
              <a:buAutoNum type="arabicPeriod"/>
            </a:pPr>
            <a:r>
              <a:rPr lang="es-ES" sz="2600" dirty="0"/>
              <a:t>Capa densa (Sigmoidea)</a:t>
            </a:r>
          </a:p>
          <a:p>
            <a:pPr marL="457200" lvl="1" indent="0" algn="just">
              <a:buNone/>
            </a:pPr>
            <a:endParaRPr lang="es-ES" sz="2600" dirty="0"/>
          </a:p>
          <a:p>
            <a:pPr algn="just"/>
            <a:r>
              <a:rPr lang="es-ES" sz="2600" dirty="0"/>
              <a:t>Entrenamiento y optimización (maximizar </a:t>
            </a:r>
            <a:r>
              <a:rPr lang="es-ES" sz="2600" i="1" dirty="0" err="1"/>
              <a:t>accuracy</a:t>
            </a:r>
            <a:r>
              <a:rPr lang="es-ES" sz="2600" i="1" dirty="0"/>
              <a:t> y AUC-ROC</a:t>
            </a:r>
            <a:r>
              <a:rPr lang="es-ES" sz="2600" dirty="0"/>
              <a:t>)</a:t>
            </a:r>
          </a:p>
          <a:p>
            <a:pPr lvl="1" algn="just"/>
            <a:r>
              <a:rPr lang="es-ES" sz="2200" dirty="0" err="1"/>
              <a:t>Batch</a:t>
            </a:r>
            <a:r>
              <a:rPr lang="es-ES" sz="2200" dirty="0"/>
              <a:t> 64</a:t>
            </a:r>
          </a:p>
          <a:p>
            <a:pPr lvl="1" algn="just"/>
            <a:r>
              <a:rPr lang="es-ES" sz="2200" dirty="0"/>
              <a:t> Val 0.20</a:t>
            </a:r>
          </a:p>
          <a:p>
            <a:pPr lvl="1" algn="just"/>
            <a:r>
              <a:rPr lang="es-ES" sz="2200" dirty="0"/>
              <a:t>500 </a:t>
            </a:r>
            <a:r>
              <a:rPr lang="es-ES" sz="2200" dirty="0" err="1"/>
              <a:t>epoch</a:t>
            </a:r>
            <a:endParaRPr lang="es-ES" sz="2200" dirty="0"/>
          </a:p>
          <a:p>
            <a:pPr algn="just"/>
            <a:r>
              <a:rPr lang="es-ES" sz="2600" dirty="0" err="1"/>
              <a:t>Early</a:t>
            </a:r>
            <a:r>
              <a:rPr lang="es-ES" sz="2600" dirty="0"/>
              <a:t> </a:t>
            </a:r>
            <a:r>
              <a:rPr lang="es-ES" sz="2600" dirty="0" err="1"/>
              <a:t>Stopping</a:t>
            </a:r>
            <a:r>
              <a:rPr lang="es-ES" sz="2600" dirty="0"/>
              <a:t> (paciencia: 20)</a:t>
            </a:r>
          </a:p>
          <a:p>
            <a:pPr algn="just"/>
            <a:r>
              <a:rPr lang="es-ES" sz="2600" dirty="0" err="1"/>
              <a:t>ReduceLROnPlateau</a:t>
            </a:r>
            <a:endParaRPr lang="es-ES" sz="2600" dirty="0"/>
          </a:p>
          <a:p>
            <a:pPr lvl="1" algn="just"/>
            <a:r>
              <a:rPr lang="es-ES" sz="2600" dirty="0"/>
              <a:t>monitor = </a:t>
            </a:r>
            <a:r>
              <a:rPr lang="es-ES" sz="2600" i="1" dirty="0" err="1"/>
              <a:t>val_loss</a:t>
            </a:r>
            <a:endParaRPr lang="es-ES" sz="2600" dirty="0"/>
          </a:p>
          <a:p>
            <a:pPr lvl="1" algn="just"/>
            <a:r>
              <a:rPr lang="es-ES" sz="2600" dirty="0"/>
              <a:t>factor = 0.5</a:t>
            </a:r>
          </a:p>
          <a:p>
            <a:pPr lvl="1" algn="just"/>
            <a:r>
              <a:rPr lang="es-ES" sz="2600" dirty="0"/>
              <a:t>paciencia = 10</a:t>
            </a:r>
          </a:p>
          <a:p>
            <a:pPr lvl="1" algn="just"/>
            <a:r>
              <a:rPr lang="es-ES" sz="2600" dirty="0" err="1"/>
              <a:t>min_lr</a:t>
            </a:r>
            <a:r>
              <a:rPr lang="es-ES" sz="2600" dirty="0"/>
              <a:t> = 1e-6</a:t>
            </a:r>
          </a:p>
          <a:p>
            <a:endParaRPr lang="en-US" sz="600" dirty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600" dirty="0">
              <a:solidFill>
                <a:schemeClr val="tx2"/>
              </a:solidFill>
            </a:endParaRPr>
          </a:p>
        </p:txBody>
      </p:sp>
      <p:grpSp>
        <p:nvGrpSpPr>
          <p:cNvPr id="32" name="Group 17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33" name="Freeform: Shape 18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19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20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21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C2D77AE1-626F-AA37-B039-8A45B9E6FBDE}"/>
              </a:ext>
            </a:extLst>
          </p:cNvPr>
          <p:cNvGrpSpPr/>
          <p:nvPr/>
        </p:nvGrpSpPr>
        <p:grpSpPr>
          <a:xfrm>
            <a:off x="5065763" y="2273720"/>
            <a:ext cx="2060473" cy="1477328"/>
            <a:chOff x="4648199" y="4548615"/>
            <a:chExt cx="1088571" cy="2264256"/>
          </a:xfrm>
        </p:grpSpPr>
        <p:sp>
          <p:nvSpPr>
            <p:cNvPr id="7" name="Cerrar llave 6">
              <a:extLst>
                <a:ext uri="{FF2B5EF4-FFF2-40B4-BE49-F238E27FC236}">
                  <a16:creationId xmlns:a16="http://schemas.microsoft.com/office/drawing/2014/main" id="{EB28D2AB-319F-B9F9-2466-2280E882D600}"/>
                </a:ext>
              </a:extLst>
            </p:cNvPr>
            <p:cNvSpPr/>
            <p:nvPr/>
          </p:nvSpPr>
          <p:spPr>
            <a:xfrm>
              <a:off x="4648199" y="5243727"/>
              <a:ext cx="261257" cy="874033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D7BFF9F4-99F9-2618-4570-8D745357160C}"/>
                </a:ext>
              </a:extLst>
            </p:cNvPr>
            <p:cNvSpPr txBox="1"/>
            <p:nvPr/>
          </p:nvSpPr>
          <p:spPr>
            <a:xfrm>
              <a:off x="4909456" y="4548615"/>
              <a:ext cx="827314" cy="2264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002536">
                <a:spcAft>
                  <a:spcPts val="600"/>
                </a:spcAft>
              </a:pPr>
              <a:r>
                <a:rPr lang="es-ES" sz="1400" b="1" dirty="0"/>
                <a:t>Capas ocultas</a:t>
              </a:r>
              <a:endParaRPr lang="es-E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defTabSz="2002536">
                <a:spcAft>
                  <a:spcPts val="600"/>
                </a:spcAft>
              </a:pPr>
              <a:r>
                <a:rPr lang="es-ES" sz="14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256</a:t>
              </a:r>
            </a:p>
            <a:p>
              <a:pPr defTabSz="2002536">
                <a:spcAft>
                  <a:spcPts val="600"/>
                </a:spcAft>
              </a:pPr>
              <a:r>
                <a:rPr lang="es-ES" sz="14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128</a:t>
              </a:r>
            </a:p>
            <a:p>
              <a:pPr defTabSz="2002536">
                <a:spcAft>
                  <a:spcPts val="600"/>
                </a:spcAft>
              </a:pPr>
              <a:r>
                <a:rPr lang="es-ES" sz="14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64 </a:t>
              </a:r>
            </a:p>
            <a:p>
              <a:pPr defTabSz="2002536">
                <a:spcAft>
                  <a:spcPts val="600"/>
                </a:spcAft>
              </a:pPr>
              <a:r>
                <a:rPr lang="es-ES" sz="14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32</a:t>
              </a:r>
              <a:endParaRPr lang="es-E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66155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D5D2E51-A652-4FCB-ADE3-8974F2723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08E18253-076D-4D89-968E-FCD8887E2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F6EBCC24-DE3B-4BAD-9624-83E1C2D66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658680-7438-4F70-E8F5-79A538CDE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859536"/>
            <a:ext cx="4837176" cy="12435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sz="3400" b="1" kern="1200" noProof="0" dirty="0">
                <a:latin typeface="+mj-lt"/>
                <a:ea typeface="+mj-ea"/>
                <a:cs typeface="+mj-cs"/>
              </a:rPr>
              <a:t>Resultados  y métricas de evaluación dispute</a:t>
            </a:r>
            <a:endParaRPr lang="es-ES" sz="3400" kern="1200" noProof="0" dirty="0">
              <a:latin typeface="+mj-lt"/>
              <a:ea typeface="+mj-ea"/>
              <a:cs typeface="+mj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07AF1D-AB44-447B-BC2F-DBECCC06C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FCD70E2-BD62-41E4-975D-E58B07928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E2D968-5699-E2D3-2413-D4E1C3E83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4600"/>
            <a:ext cx="5646458" cy="36667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sz="1800" kern="1200" noProof="0" dirty="0">
                <a:latin typeface="+mn-lt"/>
                <a:ea typeface="+mn-ea"/>
                <a:cs typeface="+mn-cs"/>
              </a:rPr>
              <a:t>Tiene </a:t>
            </a:r>
            <a:r>
              <a:rPr lang="es-ES" sz="1800" noProof="0" dirty="0"/>
              <a:t>u</a:t>
            </a:r>
            <a:r>
              <a:rPr lang="es-ES" sz="1800" kern="1200" noProof="0" dirty="0">
                <a:latin typeface="+mn-lt"/>
                <a:ea typeface="+mn-ea"/>
                <a:cs typeface="+mn-cs"/>
              </a:rPr>
              <a:t>nos buenos estadísticos y bastante equilibrados</a:t>
            </a:r>
          </a:p>
          <a:p>
            <a:endParaRPr lang="en-US" sz="1800" kern="1200" dirty="0">
              <a:latin typeface="+mn-lt"/>
              <a:ea typeface="+mn-ea"/>
              <a:cs typeface="+mn-cs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6295FCA7-E914-8143-2933-76E99BC72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87346"/>
              </p:ext>
            </p:extLst>
          </p:nvPr>
        </p:nvGraphicFramePr>
        <p:xfrm>
          <a:off x="6731202" y="184614"/>
          <a:ext cx="5475130" cy="40374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2856">
                  <a:extLst>
                    <a:ext uri="{9D8B030D-6E8A-4147-A177-3AD203B41FA5}">
                      <a16:colId xmlns:a16="http://schemas.microsoft.com/office/drawing/2014/main" val="3537554779"/>
                    </a:ext>
                  </a:extLst>
                </a:gridCol>
                <a:gridCol w="1157858">
                  <a:extLst>
                    <a:ext uri="{9D8B030D-6E8A-4147-A177-3AD203B41FA5}">
                      <a16:colId xmlns:a16="http://schemas.microsoft.com/office/drawing/2014/main" val="1409238943"/>
                    </a:ext>
                  </a:extLst>
                </a:gridCol>
                <a:gridCol w="1002655">
                  <a:extLst>
                    <a:ext uri="{9D8B030D-6E8A-4147-A177-3AD203B41FA5}">
                      <a16:colId xmlns:a16="http://schemas.microsoft.com/office/drawing/2014/main" val="1577816957"/>
                    </a:ext>
                  </a:extLst>
                </a:gridCol>
                <a:gridCol w="925053">
                  <a:extLst>
                    <a:ext uri="{9D8B030D-6E8A-4147-A177-3AD203B41FA5}">
                      <a16:colId xmlns:a16="http://schemas.microsoft.com/office/drawing/2014/main" val="3703622296"/>
                    </a:ext>
                  </a:extLst>
                </a:gridCol>
                <a:gridCol w="1086708">
                  <a:extLst>
                    <a:ext uri="{9D8B030D-6E8A-4147-A177-3AD203B41FA5}">
                      <a16:colId xmlns:a16="http://schemas.microsoft.com/office/drawing/2014/main" val="3039784366"/>
                    </a:ext>
                  </a:extLst>
                </a:gridCol>
              </a:tblGrid>
              <a:tr h="332731">
                <a:tc>
                  <a:txBody>
                    <a:bodyPr/>
                    <a:lstStyle/>
                    <a:p>
                      <a:r>
                        <a:rPr lang="es-ES" sz="1600" b="1" dirty="0">
                          <a:solidFill>
                            <a:schemeClr val="bg1"/>
                          </a:solidFill>
                        </a:rPr>
                        <a:t>Clase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r>
                        <a:rPr lang="es-ES" sz="1600" b="1">
                          <a:solidFill>
                            <a:schemeClr val="bg1"/>
                          </a:solidFill>
                        </a:rPr>
                        <a:t>Precisión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r>
                        <a:rPr lang="es-ES" sz="1600" b="1">
                          <a:solidFill>
                            <a:schemeClr val="bg1"/>
                          </a:solidFill>
                        </a:rPr>
                        <a:t>Recall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r>
                        <a:rPr lang="es-ES" sz="1600" b="1">
                          <a:solidFill>
                            <a:schemeClr val="bg1"/>
                          </a:solidFill>
                        </a:rPr>
                        <a:t>F1-Score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r>
                        <a:rPr lang="es-ES" sz="1600" b="1" dirty="0">
                          <a:solidFill>
                            <a:schemeClr val="bg1"/>
                          </a:solidFill>
                        </a:rPr>
                        <a:t>Soporte</a:t>
                      </a:r>
                    </a:p>
                  </a:txBody>
                  <a:tcPr marL="123937" marR="44711" marT="61968" marB="61968"/>
                </a:tc>
                <a:extLst>
                  <a:ext uri="{0D108BD9-81ED-4DB2-BD59-A6C34878D82A}">
                    <a16:rowId xmlns:a16="http://schemas.microsoft.com/office/drawing/2014/main" val="1577795741"/>
                  </a:ext>
                </a:extLst>
              </a:tr>
              <a:tr h="553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</a:t>
                      </a:r>
                      <a:endParaRPr lang="es-E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0.94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0.90</a:t>
                      </a:r>
                    </a:p>
                    <a:p>
                      <a:endParaRPr lang="es-E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4990</a:t>
                      </a:r>
                    </a:p>
                  </a:txBody>
                  <a:tcPr marL="123937" marR="44711" marT="61968" marB="61968"/>
                </a:tc>
                <a:extLst>
                  <a:ext uri="{0D108BD9-81ED-4DB2-BD59-A6C34878D82A}">
                    <a16:rowId xmlns:a16="http://schemas.microsoft.com/office/drawing/2014/main" val="1631536216"/>
                  </a:ext>
                </a:extLst>
              </a:tr>
              <a:tr h="553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0.93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0.84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0.89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4923</a:t>
                      </a:r>
                    </a:p>
                    <a:p>
                      <a:endParaRPr lang="es-E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937" marR="44711" marT="61968" marB="61968"/>
                </a:tc>
                <a:extLst>
                  <a:ext uri="{0D108BD9-81ED-4DB2-BD59-A6C34878D82A}">
                    <a16:rowId xmlns:a16="http://schemas.microsoft.com/office/drawing/2014/main" val="2362312649"/>
                  </a:ext>
                </a:extLst>
              </a:tr>
              <a:tr h="553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 err="1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es-ES" sz="1600" b="1" dirty="0">
                          <a:solidFill>
                            <a:schemeClr val="bg1"/>
                          </a:solidFill>
                        </a:rPr>
                        <a:t> Total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endParaRPr lang="es-E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endParaRPr lang="es-E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r>
                        <a:rPr lang="es-E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0.89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r>
                        <a:rPr lang="es-E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9913</a:t>
                      </a:r>
                      <a:endParaRPr lang="es-E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937" marR="44711" marT="61968" marB="61968"/>
                </a:tc>
                <a:extLst>
                  <a:ext uri="{0D108BD9-81ED-4DB2-BD59-A6C34878D82A}">
                    <a16:rowId xmlns:a16="http://schemas.microsoft.com/office/drawing/2014/main" val="3326505921"/>
                  </a:ext>
                </a:extLst>
              </a:tr>
              <a:tr h="3327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solidFill>
                            <a:schemeClr val="bg1"/>
                          </a:solidFill>
                        </a:rPr>
                        <a:t>ROC AUC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endParaRPr lang="es-E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endParaRPr lang="es-E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endParaRPr lang="es-E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937" marR="44711" marT="61968" marB="61968"/>
                </a:tc>
                <a:extLst>
                  <a:ext uri="{0D108BD9-81ED-4DB2-BD59-A6C34878D82A}">
                    <a16:rowId xmlns:a16="http://schemas.microsoft.com/office/drawing/2014/main" val="4198020876"/>
                  </a:ext>
                </a:extLst>
              </a:tr>
              <a:tr h="553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solidFill>
                            <a:schemeClr val="bg1"/>
                          </a:solidFill>
                        </a:rPr>
                        <a:t>Promedio Macro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0.90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0.89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0.89</a:t>
                      </a:r>
                      <a:endParaRPr lang="es-E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r>
                        <a:rPr lang="es-E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9913</a:t>
                      </a:r>
                      <a:endParaRPr lang="es-E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937" marR="44711" marT="61968" marB="61968"/>
                </a:tc>
                <a:extLst>
                  <a:ext uri="{0D108BD9-81ED-4DB2-BD59-A6C34878D82A}">
                    <a16:rowId xmlns:a16="http://schemas.microsoft.com/office/drawing/2014/main" val="746189964"/>
                  </a:ext>
                </a:extLst>
              </a:tr>
              <a:tr h="553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solidFill>
                            <a:schemeClr val="bg1"/>
                          </a:solidFill>
                        </a:rPr>
                        <a:t>Promedio Ponderado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0.90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0.89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0.89</a:t>
                      </a:r>
                      <a:endParaRPr lang="es-E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9913</a:t>
                      </a:r>
                    </a:p>
                  </a:txBody>
                  <a:tcPr marL="123937" marR="44711" marT="61968" marB="61968"/>
                </a:tc>
                <a:extLst>
                  <a:ext uri="{0D108BD9-81ED-4DB2-BD59-A6C34878D82A}">
                    <a16:rowId xmlns:a16="http://schemas.microsoft.com/office/drawing/2014/main" val="1700767090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323E8B63-45C9-9C99-208C-D05ECA6D3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3237"/>
            <a:ext cx="4607271" cy="36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71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A8D34B-9229-9B8B-8DF3-4D44B903E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44" y="336406"/>
            <a:ext cx="4766330" cy="1454051"/>
          </a:xfrm>
        </p:spPr>
        <p:txBody>
          <a:bodyPr>
            <a:normAutofit/>
          </a:bodyPr>
          <a:lstStyle/>
          <a:p>
            <a:r>
              <a:rPr lang="es-ES" sz="3300" b="1" dirty="0">
                <a:solidFill>
                  <a:schemeClr val="tx2"/>
                </a:solidFill>
              </a:rPr>
              <a:t>Discusión sobre limitaciones y mejoras Dispute</a:t>
            </a:r>
            <a:endParaRPr lang="es-ES" sz="3300" dirty="0">
              <a:solidFill>
                <a:schemeClr val="tx2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C45EC7-38DB-FE86-4737-AC224BC2B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95" y="1699542"/>
            <a:ext cx="5396450" cy="5067542"/>
          </a:xfrm>
        </p:spPr>
        <p:txBody>
          <a:bodyPr anchor="t">
            <a:normAutofit fontScale="25000" lnSpcReduction="20000"/>
          </a:bodyPr>
          <a:lstStyle/>
          <a:p>
            <a:pPr algn="just"/>
            <a:r>
              <a:rPr lang="es-ES" sz="6400" b="1" dirty="0">
                <a:solidFill>
                  <a:schemeClr val="tx2"/>
                </a:solidFill>
              </a:rPr>
              <a:t>Predice mejor los casos negativos </a:t>
            </a:r>
            <a:r>
              <a:rPr lang="es-ES" sz="6400" dirty="0">
                <a:solidFill>
                  <a:schemeClr val="tx2"/>
                </a:solidFill>
              </a:rPr>
              <a:t>cuando en este caso queremos los positivos</a:t>
            </a:r>
          </a:p>
          <a:p>
            <a:pPr algn="just"/>
            <a:r>
              <a:rPr lang="es-ES" altLang="es-ES" sz="6400" b="1" dirty="0">
                <a:solidFill>
                  <a:schemeClr val="tx2"/>
                </a:solidFill>
              </a:rPr>
              <a:t>No está en pipeline</a:t>
            </a:r>
            <a:r>
              <a:rPr lang="es-ES" altLang="es-ES" sz="6400" dirty="0">
                <a:solidFill>
                  <a:schemeClr val="tx2"/>
                </a:solidFill>
              </a:rPr>
              <a:t> con preprocesamiento → dificulta implementación</a:t>
            </a:r>
            <a:r>
              <a:rPr lang="es-ES" sz="6400" dirty="0">
                <a:solidFill>
                  <a:schemeClr val="tx2"/>
                </a:solidFill>
              </a:rPr>
              <a:t>.</a:t>
            </a:r>
          </a:p>
          <a:p>
            <a:pPr algn="just"/>
            <a:r>
              <a:rPr lang="es-ES" sz="6400" b="1" dirty="0">
                <a:solidFill>
                  <a:schemeClr val="tx2"/>
                </a:solidFill>
              </a:rPr>
              <a:t>Demasiadas neuronas</a:t>
            </a:r>
            <a:r>
              <a:rPr lang="es-ES" sz="6400" dirty="0">
                <a:solidFill>
                  <a:schemeClr val="tx2"/>
                </a:solidFill>
              </a:rPr>
              <a:t>: No hay mejoras significativas al usar 64 y 32 neuronas respecto la configuración actual.</a:t>
            </a:r>
          </a:p>
          <a:p>
            <a:pPr algn="just"/>
            <a:r>
              <a:rPr lang="es-ES" sz="6400" b="1" dirty="0">
                <a:solidFill>
                  <a:schemeClr val="tx2"/>
                </a:solidFill>
              </a:rPr>
              <a:t>Estructuras no probadas</a:t>
            </a:r>
            <a:r>
              <a:rPr lang="es-ES" sz="6400" dirty="0">
                <a:solidFill>
                  <a:schemeClr val="tx2"/>
                </a:solidFill>
              </a:rPr>
              <a:t>: No se han probado otros tipos de estructuras, como las convolucionales.</a:t>
            </a:r>
          </a:p>
          <a:p>
            <a:pPr algn="just"/>
            <a:r>
              <a:rPr lang="es-ES" sz="6400" b="1" dirty="0">
                <a:solidFill>
                  <a:schemeClr val="tx2"/>
                </a:solidFill>
              </a:rPr>
              <a:t>Sobreajuste</a:t>
            </a:r>
            <a:r>
              <a:rPr lang="es-ES" sz="6400" dirty="0">
                <a:solidFill>
                  <a:schemeClr val="tx2"/>
                </a:solidFill>
              </a:rPr>
              <a:t>: El modelo está </a:t>
            </a:r>
            <a:r>
              <a:rPr lang="es-ES" sz="6400" dirty="0" err="1">
                <a:solidFill>
                  <a:schemeClr val="tx2"/>
                </a:solidFill>
              </a:rPr>
              <a:t>sobreajustado</a:t>
            </a:r>
            <a:r>
              <a:rPr lang="es-ES" sz="6400" dirty="0">
                <a:solidFill>
                  <a:schemeClr val="tx2"/>
                </a:solidFill>
              </a:rPr>
              <a:t>, con una precisión de entrenamiento de 0.96 frente a 0.87 en pruebas.</a:t>
            </a:r>
          </a:p>
          <a:p>
            <a:pPr algn="just"/>
            <a:r>
              <a:rPr lang="es-ES" sz="6400" b="1" dirty="0">
                <a:solidFill>
                  <a:schemeClr val="tx2"/>
                </a:solidFill>
              </a:rPr>
              <a:t>Optimización necesaria:</a:t>
            </a:r>
            <a:r>
              <a:rPr lang="es-ES" sz="6400" dirty="0">
                <a:solidFill>
                  <a:schemeClr val="tx2"/>
                </a:solidFill>
              </a:rPr>
              <a:t> según las necesidades de la empresa.</a:t>
            </a:r>
          </a:p>
          <a:p>
            <a:pPr algn="just"/>
            <a:r>
              <a:rPr lang="es-ES" sz="6400" b="1" dirty="0">
                <a:solidFill>
                  <a:schemeClr val="tx2"/>
                </a:solidFill>
              </a:rPr>
              <a:t>Datos limitados</a:t>
            </a:r>
            <a:r>
              <a:rPr lang="es-ES" sz="6400" dirty="0">
                <a:solidFill>
                  <a:schemeClr val="tx2"/>
                </a:solidFill>
              </a:rPr>
              <a:t>: Solo se han utilizado 6006 casos, el resto este vacío.</a:t>
            </a:r>
          </a:p>
          <a:p>
            <a:pPr algn="just"/>
            <a:r>
              <a:rPr lang="es-ES" sz="6400" b="1" dirty="0">
                <a:solidFill>
                  <a:schemeClr val="tx2"/>
                </a:solidFill>
              </a:rPr>
              <a:t>Datos desbalanceados</a:t>
            </a:r>
            <a:r>
              <a:rPr lang="es-ES" sz="6400" dirty="0">
                <a:solidFill>
                  <a:schemeClr val="tx2"/>
                </a:solidFill>
              </a:rPr>
              <a:t>: Solo el 4% de los casos representan situaciones en las que el consumidor no respondió a tiempo, y todos estos casos se disputaron.</a:t>
            </a:r>
          </a:p>
          <a:p>
            <a:pPr algn="just"/>
            <a:r>
              <a:rPr lang="es-ES" sz="6400" b="1" noProof="0" dirty="0">
                <a:solidFill>
                  <a:schemeClr val="tx2"/>
                </a:solidFill>
              </a:rPr>
              <a:t>Baja interpretabilidad: </a:t>
            </a:r>
            <a:r>
              <a:rPr lang="es-ES" sz="6400" noProof="0" dirty="0">
                <a:solidFill>
                  <a:schemeClr val="tx2"/>
                </a:solidFill>
              </a:rPr>
              <a:t>red neuronal que al usar exclusivamente </a:t>
            </a:r>
            <a:r>
              <a:rPr lang="es-ES" sz="6400" i="1" noProof="0" dirty="0" err="1">
                <a:solidFill>
                  <a:schemeClr val="tx2"/>
                </a:solidFill>
              </a:rPr>
              <a:t>onehot</a:t>
            </a:r>
            <a:r>
              <a:rPr lang="es-ES" sz="6400" noProof="0" dirty="0">
                <a:solidFill>
                  <a:schemeClr val="tx2"/>
                </a:solidFill>
              </a:rPr>
              <a:t> </a:t>
            </a:r>
            <a:r>
              <a:rPr lang="es-ES" sz="6400" i="1" noProof="0" dirty="0" err="1">
                <a:solidFill>
                  <a:schemeClr val="tx2"/>
                </a:solidFill>
              </a:rPr>
              <a:t>encoding</a:t>
            </a:r>
            <a:r>
              <a:rPr lang="es-ES" sz="6400" noProof="0" dirty="0">
                <a:solidFill>
                  <a:schemeClr val="tx2"/>
                </a:solidFill>
              </a:rPr>
              <a:t> tiene 952 </a:t>
            </a:r>
            <a:r>
              <a:rPr lang="es-ES" sz="6400" i="1" noProof="0" dirty="0" err="1">
                <a:solidFill>
                  <a:schemeClr val="tx2"/>
                </a:solidFill>
              </a:rPr>
              <a:t>features</a:t>
            </a:r>
            <a:r>
              <a:rPr lang="es-ES" sz="6400" noProof="0" dirty="0">
                <a:solidFill>
                  <a:schemeClr val="tx2"/>
                </a:solidFill>
              </a:rPr>
              <a:t> y no esta integrado en pipeline.</a:t>
            </a:r>
          </a:p>
          <a:p>
            <a:pPr algn="just"/>
            <a:r>
              <a:rPr lang="es-ES" sz="6400" dirty="0">
                <a:solidFill>
                  <a:schemeClr val="tx2"/>
                </a:solidFill>
              </a:rPr>
              <a:t>Necesita la respuesta de la compañía, no puede predecir antes</a:t>
            </a:r>
            <a:endParaRPr lang="es-ES" sz="6400" noProof="0" dirty="0">
              <a:solidFill>
                <a:schemeClr val="tx2"/>
              </a:solidFill>
            </a:endParaRPr>
          </a:p>
          <a:p>
            <a:pPr algn="just"/>
            <a:endParaRPr lang="es-ES" sz="1500" dirty="0">
              <a:solidFill>
                <a:schemeClr val="tx2"/>
              </a:solidFill>
            </a:endParaRPr>
          </a:p>
          <a:p>
            <a:endParaRPr lang="es-ES" sz="1100" dirty="0">
              <a:solidFill>
                <a:schemeClr val="tx2"/>
              </a:solidFill>
            </a:endParaRPr>
          </a:p>
          <a:p>
            <a:endParaRPr lang="es-ES" sz="1100" dirty="0">
              <a:solidFill>
                <a:schemeClr val="tx2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69F952D9-CF6D-D987-41C5-1989CAE65E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7"/>
          <a:stretch>
            <a:fillRect/>
          </a:stretch>
        </p:blipFill>
        <p:spPr>
          <a:xfrm>
            <a:off x="6468190" y="1699542"/>
            <a:ext cx="5770846" cy="407561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2030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F43F27-51F5-EE47-3AA4-9A1BDB82E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Preguntas</a:t>
            </a:r>
          </a:p>
        </p:txBody>
      </p:sp>
      <p:pic>
        <p:nvPicPr>
          <p:cNvPr id="6" name="Graphic 5" descr="Thought bubble">
            <a:extLst>
              <a:ext uri="{FF2B5EF4-FFF2-40B4-BE49-F238E27FC236}">
                <a16:creationId xmlns:a16="http://schemas.microsoft.com/office/drawing/2014/main" id="{C816E20F-FACD-8690-5CD7-0A5EEB211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1471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03386D-8EC0-490A-9296-FAFCF1AD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4720EDA-E218-43A9-8817-08F09F4DB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87C4F29-0DC4-4901-A2FD-7C88889E6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6A781BA-2341-444F-811D-870633C4F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22380D-7C80-99DA-B2A7-79CAFC65B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817" y="-8344"/>
            <a:ext cx="4804659" cy="737416"/>
          </a:xfrm>
        </p:spPr>
        <p:txBody>
          <a:bodyPr anchor="b">
            <a:normAutofit/>
          </a:bodyPr>
          <a:lstStyle/>
          <a:p>
            <a:r>
              <a:rPr lang="es-ES" b="1" dirty="0"/>
              <a:t>Contextualización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E726BE-348E-513A-7795-9A241272D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974" y="1259931"/>
            <a:ext cx="4804659" cy="3341075"/>
          </a:xfrm>
        </p:spPr>
        <p:txBody>
          <a:bodyPr anchor="t">
            <a:normAutofit/>
          </a:bodyPr>
          <a:lstStyle/>
          <a:p>
            <a:endParaRPr lang="es-ES" sz="1800" dirty="0"/>
          </a:p>
          <a:p>
            <a:r>
              <a:rPr lang="es-ES" sz="1800" dirty="0"/>
              <a:t>Se pretende estimar si:</a:t>
            </a:r>
          </a:p>
          <a:p>
            <a:pPr lvl="1"/>
            <a:r>
              <a:rPr lang="es-ES" sz="1800" dirty="0"/>
              <a:t> la respuesta a la queja será a tiempo (modelos </a:t>
            </a:r>
            <a:r>
              <a:rPr lang="es-ES" sz="1800" b="1" dirty="0" err="1"/>
              <a:t>timely</a:t>
            </a:r>
            <a:r>
              <a:rPr lang="es-ES" sz="1800" dirty="0"/>
              <a:t>)  </a:t>
            </a:r>
          </a:p>
          <a:p>
            <a:pPr lvl="1"/>
            <a:r>
              <a:rPr lang="es-ES" sz="1800" dirty="0"/>
              <a:t>Si el cliente disputara o no (modelos </a:t>
            </a:r>
            <a:r>
              <a:rPr lang="es-ES" sz="1800" b="1" dirty="0"/>
              <a:t>dispute</a:t>
            </a:r>
            <a:r>
              <a:rPr lang="es-ES" sz="1800" dirty="0"/>
              <a:t>).</a:t>
            </a:r>
          </a:p>
          <a:p>
            <a:r>
              <a:rPr lang="es-ES" sz="1800" dirty="0"/>
              <a:t> Ambos  son modelos de clasificación binaria.</a:t>
            </a:r>
          </a:p>
          <a:p>
            <a:r>
              <a:rPr lang="es-ES" sz="1800" dirty="0"/>
              <a:t>Tras esto se pretende utilizar ambos modelos e introducirlos en una app de </a:t>
            </a:r>
            <a:r>
              <a:rPr lang="es-ES" sz="1800" i="1" dirty="0" err="1"/>
              <a:t>gradio</a:t>
            </a:r>
            <a:r>
              <a:rPr lang="es-ES" sz="1800" i="1" dirty="0"/>
              <a:t> o API </a:t>
            </a:r>
            <a:r>
              <a:rPr lang="es-ES" sz="1800" dirty="0"/>
              <a:t>de</a:t>
            </a:r>
            <a:r>
              <a:rPr lang="es-ES" sz="1800" i="1" dirty="0"/>
              <a:t> FAST API </a:t>
            </a:r>
            <a:r>
              <a:rPr lang="es-ES" sz="1800" dirty="0"/>
              <a:t>como prototipo.</a:t>
            </a:r>
          </a:p>
          <a:p>
            <a:endParaRPr lang="es-ES" sz="1800" i="1" dirty="0"/>
          </a:p>
        </p:txBody>
      </p: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A8AD5753-EDB4-E3F9-BB30-615D1F73B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63638"/>
              </p:ext>
            </p:extLst>
          </p:nvPr>
        </p:nvGraphicFramePr>
        <p:xfrm>
          <a:off x="7659212" y="-1"/>
          <a:ext cx="4529740" cy="6857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317">
                  <a:extLst>
                    <a:ext uri="{9D8B030D-6E8A-4147-A177-3AD203B41FA5}">
                      <a16:colId xmlns:a16="http://schemas.microsoft.com/office/drawing/2014/main" val="760002729"/>
                    </a:ext>
                  </a:extLst>
                </a:gridCol>
                <a:gridCol w="1667091">
                  <a:extLst>
                    <a:ext uri="{9D8B030D-6E8A-4147-A177-3AD203B41FA5}">
                      <a16:colId xmlns:a16="http://schemas.microsoft.com/office/drawing/2014/main" val="3209034018"/>
                    </a:ext>
                  </a:extLst>
                </a:gridCol>
                <a:gridCol w="929609">
                  <a:extLst>
                    <a:ext uri="{9D8B030D-6E8A-4147-A177-3AD203B41FA5}">
                      <a16:colId xmlns:a16="http://schemas.microsoft.com/office/drawing/2014/main" val="4065570421"/>
                    </a:ext>
                  </a:extLst>
                </a:gridCol>
                <a:gridCol w="780723">
                  <a:extLst>
                    <a:ext uri="{9D8B030D-6E8A-4147-A177-3AD203B41FA5}">
                      <a16:colId xmlns:a16="http://schemas.microsoft.com/office/drawing/2014/main" val="1405020172"/>
                    </a:ext>
                  </a:extLst>
                </a:gridCol>
              </a:tblGrid>
              <a:tr h="359465">
                <a:tc>
                  <a:txBody>
                    <a:bodyPr/>
                    <a:lstStyle/>
                    <a:p>
                      <a:pPr algn="ctr"/>
                      <a:endParaRPr lang="es-ES" sz="1300" dirty="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/>
                        <a:t>Ej.</a:t>
                      </a:r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/>
                        <a:t>Rango</a:t>
                      </a:r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/>
                        <a:t>Vacios?</a:t>
                      </a:r>
                    </a:p>
                  </a:txBody>
                  <a:tcPr marL="48834" marR="48834" marT="24417" marB="24417"/>
                </a:tc>
                <a:extLst>
                  <a:ext uri="{0D108BD9-81ED-4DB2-BD59-A6C34878D82A}">
                    <a16:rowId xmlns:a16="http://schemas.microsoft.com/office/drawing/2014/main" val="632406377"/>
                  </a:ext>
                </a:extLst>
              </a:tr>
              <a:tr h="359465">
                <a:tc>
                  <a:txBody>
                    <a:bodyPr/>
                    <a:lstStyle/>
                    <a:p>
                      <a:pPr algn="ctr"/>
                      <a:r>
                        <a:rPr lang="en-AU" sz="13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Complaint ID </a:t>
                      </a:r>
                      <a:endParaRPr lang="en-AU" sz="1300" noProof="0" dirty="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1291006</a:t>
                      </a:r>
                      <a:endParaRPr lang="es-ES" sz="130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/>
                      <a:endParaRPr lang="es-ES" sz="130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/>
                        <a:t>No</a:t>
                      </a:r>
                    </a:p>
                  </a:txBody>
                  <a:tcPr marL="48834" marR="48834" marT="24417" marB="24417"/>
                </a:tc>
                <a:extLst>
                  <a:ext uri="{0D108BD9-81ED-4DB2-BD59-A6C34878D82A}">
                    <a16:rowId xmlns:a16="http://schemas.microsoft.com/office/drawing/2014/main" val="642730813"/>
                  </a:ext>
                </a:extLst>
              </a:tr>
              <a:tr h="359465">
                <a:tc>
                  <a:txBody>
                    <a:bodyPr/>
                    <a:lstStyle/>
                    <a:p>
                      <a:pPr algn="ctr"/>
                      <a:r>
                        <a:rPr lang="en-AU" sz="13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 </a:t>
                      </a:r>
                      <a:endParaRPr lang="en-AU" sz="1300" noProof="0" dirty="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>
                          <a:solidFill>
                            <a:schemeClr val="tx2"/>
                          </a:solidFill>
                        </a:rPr>
                        <a:t>H</a:t>
                      </a:r>
                      <a:r>
                        <a:rPr lang="es-ES" sz="1300"/>
                        <a:t>ipoteca</a:t>
                      </a:r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/>
                        <a:t>11</a:t>
                      </a:r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/>
                        <a:t>No</a:t>
                      </a:r>
                    </a:p>
                  </a:txBody>
                  <a:tcPr marL="48834" marR="48834" marT="24417" marB="24417"/>
                </a:tc>
                <a:extLst>
                  <a:ext uri="{0D108BD9-81ED-4DB2-BD59-A6C34878D82A}">
                    <a16:rowId xmlns:a16="http://schemas.microsoft.com/office/drawing/2014/main" val="2587189080"/>
                  </a:ext>
                </a:extLst>
              </a:tr>
              <a:tr h="359465">
                <a:tc>
                  <a:txBody>
                    <a:bodyPr/>
                    <a:lstStyle/>
                    <a:p>
                      <a:pPr algn="ctr"/>
                      <a:r>
                        <a:rPr lang="en-AU" sz="13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Sub-product </a:t>
                      </a:r>
                      <a:endParaRPr lang="en-AU" sz="1300" noProof="0" dirty="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dirty="0">
                          <a:solidFill>
                            <a:schemeClr val="tx2"/>
                          </a:solidFill>
                        </a:rPr>
                        <a:t>H</a:t>
                      </a:r>
                      <a:r>
                        <a:rPr lang="es-ES" sz="1300" dirty="0"/>
                        <a:t>ipoteca asegurada</a:t>
                      </a:r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/>
                        <a:t>43</a:t>
                      </a:r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/>
                      <a:endParaRPr lang="es-ES" sz="1300"/>
                    </a:p>
                  </a:txBody>
                  <a:tcPr marL="48834" marR="48834" marT="24417" marB="24417"/>
                </a:tc>
                <a:extLst>
                  <a:ext uri="{0D108BD9-81ED-4DB2-BD59-A6C34878D82A}">
                    <a16:rowId xmlns:a16="http://schemas.microsoft.com/office/drawing/2014/main" val="3707021942"/>
                  </a:ext>
                </a:extLst>
              </a:tr>
              <a:tr h="655509">
                <a:tc>
                  <a:txBody>
                    <a:bodyPr/>
                    <a:lstStyle/>
                    <a:p>
                      <a:pPr algn="ctr"/>
                      <a:r>
                        <a:rPr lang="en-AU" sz="13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Issue</a:t>
                      </a:r>
                      <a:endParaRPr lang="en-AU" sz="1300" noProof="0" dirty="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dirty="0">
                          <a:solidFill>
                            <a:schemeClr val="tx2"/>
                          </a:solidFill>
                        </a:rPr>
                        <a:t>Tácticas de comunicación</a:t>
                      </a:r>
                    </a:p>
                    <a:p>
                      <a:pPr algn="ctr"/>
                      <a:endParaRPr lang="es-ES" sz="1300" dirty="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/>
                        <a:t>90</a:t>
                      </a:r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/>
                        <a:t>No</a:t>
                      </a:r>
                    </a:p>
                  </a:txBody>
                  <a:tcPr marL="48834" marR="48834" marT="24417" marB="24417"/>
                </a:tc>
                <a:extLst>
                  <a:ext uri="{0D108BD9-81ED-4DB2-BD59-A6C34878D82A}">
                    <a16:rowId xmlns:a16="http://schemas.microsoft.com/office/drawing/2014/main" val="2817474226"/>
                  </a:ext>
                </a:extLst>
              </a:tr>
              <a:tr h="655509">
                <a:tc>
                  <a:txBody>
                    <a:bodyPr/>
                    <a:lstStyle/>
                    <a:p>
                      <a:pPr algn="ctr"/>
                      <a:r>
                        <a:rPr lang="en-AU" sz="13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Sub-issue</a:t>
                      </a:r>
                      <a:endParaRPr lang="en-AU" sz="1300" noProof="0" dirty="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dirty="0">
                          <a:solidFill>
                            <a:schemeClr val="tx2"/>
                          </a:solidFill>
                        </a:rPr>
                        <a:t> Llamadas repetitivas o frecuentes</a:t>
                      </a:r>
                    </a:p>
                    <a:p>
                      <a:pPr algn="ctr"/>
                      <a:endParaRPr lang="es-ES" sz="1300" dirty="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/>
                        <a:t>47</a:t>
                      </a:r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/>
                        <a:t>Si</a:t>
                      </a:r>
                    </a:p>
                  </a:txBody>
                  <a:tcPr marL="48834" marR="48834" marT="24417" marB="24417"/>
                </a:tc>
                <a:extLst>
                  <a:ext uri="{0D108BD9-81ED-4DB2-BD59-A6C34878D82A}">
                    <a16:rowId xmlns:a16="http://schemas.microsoft.com/office/drawing/2014/main" val="848854727"/>
                  </a:ext>
                </a:extLst>
              </a:tr>
              <a:tr h="359465">
                <a:tc>
                  <a:txBody>
                    <a:bodyPr/>
                    <a:lstStyle/>
                    <a:p>
                      <a:pPr algn="ctr"/>
                      <a:r>
                        <a:rPr lang="en-AU" sz="13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en-AU" sz="1300" noProof="0" dirty="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dirty="0"/>
                        <a:t>TX</a:t>
                      </a:r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/>
                        <a:t>60</a:t>
                      </a:r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/>
                        <a:t>Si</a:t>
                      </a:r>
                    </a:p>
                  </a:txBody>
                  <a:tcPr marL="48834" marR="48834" marT="24417" marB="24417"/>
                </a:tc>
                <a:extLst>
                  <a:ext uri="{0D108BD9-81ED-4DB2-BD59-A6C34878D82A}">
                    <a16:rowId xmlns:a16="http://schemas.microsoft.com/office/drawing/2014/main" val="2869697173"/>
                  </a:ext>
                </a:extLst>
              </a:tr>
              <a:tr h="359465">
                <a:tc>
                  <a:txBody>
                    <a:bodyPr/>
                    <a:lstStyle/>
                    <a:p>
                      <a:pPr algn="ctr"/>
                      <a:r>
                        <a:rPr lang="en-AU" sz="13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ZIP code</a:t>
                      </a:r>
                      <a:endParaRPr lang="en-AU" sz="1300" noProof="0" dirty="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76119.0</a:t>
                      </a:r>
                      <a:endParaRPr lang="es-ES" sz="1300" dirty="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/>
                        <a:t>---</a:t>
                      </a:r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/>
                        <a:t>Si</a:t>
                      </a:r>
                    </a:p>
                  </a:txBody>
                  <a:tcPr marL="48834" marR="48834" marT="24417" marB="24417"/>
                </a:tc>
                <a:extLst>
                  <a:ext uri="{0D108BD9-81ED-4DB2-BD59-A6C34878D82A}">
                    <a16:rowId xmlns:a16="http://schemas.microsoft.com/office/drawing/2014/main" val="1496015366"/>
                  </a:ext>
                </a:extLst>
              </a:tr>
              <a:tr h="796197">
                <a:tc>
                  <a:txBody>
                    <a:bodyPr/>
                    <a:lstStyle/>
                    <a:p>
                      <a:pPr algn="ctr"/>
                      <a:r>
                        <a:rPr lang="en-AU" sz="13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 received'</a:t>
                      </a:r>
                      <a:endParaRPr lang="en-AU" sz="1300" noProof="0" dirty="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2015-03-19</a:t>
                      </a:r>
                      <a:endParaRPr lang="es-ES" sz="1300" dirty="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Desde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2015-01-01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2015-03-19</a:t>
                      </a:r>
                      <a:endParaRPr lang="es-ES" sz="130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/>
                        <a:t>No</a:t>
                      </a:r>
                    </a:p>
                  </a:txBody>
                  <a:tcPr marL="48834" marR="48834" marT="24417" marB="24417"/>
                </a:tc>
                <a:extLst>
                  <a:ext uri="{0D108BD9-81ED-4DB2-BD59-A6C34878D82A}">
                    <a16:rowId xmlns:a16="http://schemas.microsoft.com/office/drawing/2014/main" val="3315461871"/>
                  </a:ext>
                </a:extLst>
              </a:tr>
              <a:tr h="796197">
                <a:tc>
                  <a:txBody>
                    <a:bodyPr/>
                    <a:lstStyle/>
                    <a:p>
                      <a:pPr algn="ctr"/>
                      <a:r>
                        <a:rPr lang="en-AU" sz="13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 sent to company</a:t>
                      </a:r>
                      <a:endParaRPr lang="en-AU" sz="1300" noProof="0" dirty="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2015-03-19</a:t>
                      </a:r>
                      <a:endParaRPr lang="es-ES" sz="1300" dirty="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Desde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2015-01-01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2015-03-19</a:t>
                      </a:r>
                      <a:endParaRPr lang="es-ES" sz="130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/>
                        <a:t>No</a:t>
                      </a:r>
                    </a:p>
                  </a:txBody>
                  <a:tcPr marL="48834" marR="48834" marT="24417" marB="24417"/>
                </a:tc>
                <a:extLst>
                  <a:ext uri="{0D108BD9-81ED-4DB2-BD59-A6C34878D82A}">
                    <a16:rowId xmlns:a16="http://schemas.microsoft.com/office/drawing/2014/main" val="1625014310"/>
                  </a:ext>
                </a:extLst>
              </a:tr>
              <a:tr h="453596">
                <a:tc>
                  <a:txBody>
                    <a:bodyPr/>
                    <a:lstStyle/>
                    <a:p>
                      <a:pPr algn="ctr"/>
                      <a:r>
                        <a:rPr lang="en-AU" sz="13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Company response</a:t>
                      </a:r>
                      <a:endParaRPr lang="en-AU" sz="1300" noProof="0" dirty="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300">
                          <a:effectLst/>
                        </a:rPr>
                        <a:t>Closed with explanation</a:t>
                      </a:r>
                    </a:p>
                  </a:txBody>
                  <a:tcPr marL="32556" marR="32556" marT="16278" marB="162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dirty="0"/>
                        <a:t>6</a:t>
                      </a:r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/>
                        <a:t>No</a:t>
                      </a:r>
                    </a:p>
                  </a:txBody>
                  <a:tcPr marL="48834" marR="48834" marT="24417" marB="24417"/>
                </a:tc>
                <a:extLst>
                  <a:ext uri="{0D108BD9-81ED-4DB2-BD59-A6C34878D82A}">
                    <a16:rowId xmlns:a16="http://schemas.microsoft.com/office/drawing/2014/main" val="1650609352"/>
                  </a:ext>
                </a:extLst>
              </a:tr>
              <a:tr h="437006">
                <a:tc>
                  <a:txBody>
                    <a:bodyPr/>
                    <a:lstStyle/>
                    <a:p>
                      <a:pPr algn="ctr"/>
                      <a:r>
                        <a:rPr lang="en-AU" sz="1300" noProof="0" dirty="0"/>
                        <a:t>Company</a:t>
                      </a:r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 Asset Services, LLC</a:t>
                      </a:r>
                      <a:endParaRPr lang="es-ES" sz="1300">
                        <a:effectLst/>
                      </a:endParaRPr>
                    </a:p>
                  </a:txBody>
                  <a:tcPr marL="32556" marR="32556" marT="16278" marB="162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dirty="0"/>
                        <a:t>1534</a:t>
                      </a:r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/>
                        <a:t>No</a:t>
                      </a:r>
                    </a:p>
                  </a:txBody>
                  <a:tcPr marL="48834" marR="48834" marT="24417" marB="24417"/>
                </a:tc>
                <a:extLst>
                  <a:ext uri="{0D108BD9-81ED-4DB2-BD59-A6C34878D82A}">
                    <a16:rowId xmlns:a16="http://schemas.microsoft.com/office/drawing/2014/main" val="4054239836"/>
                  </a:ext>
                </a:extLst>
              </a:tr>
              <a:tr h="453596">
                <a:tc>
                  <a:txBody>
                    <a:bodyPr/>
                    <a:lstStyle/>
                    <a:p>
                      <a:pPr algn="ctr"/>
                      <a:r>
                        <a:rPr lang="en-AU" sz="1300" b="1" i="0" u="sng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Timely response?</a:t>
                      </a:r>
                      <a:endParaRPr lang="en-AU" sz="1300" b="1" u="sng" noProof="0" dirty="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/>
                        <a:t>Si</a:t>
                      </a:r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/>
                      <a:endParaRPr lang="es-ES" sz="1300" dirty="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/>
                        <a:t>No</a:t>
                      </a:r>
                    </a:p>
                  </a:txBody>
                  <a:tcPr marL="48834" marR="48834" marT="24417" marB="24417"/>
                </a:tc>
                <a:extLst>
                  <a:ext uri="{0D108BD9-81ED-4DB2-BD59-A6C34878D82A}">
                    <a16:rowId xmlns:a16="http://schemas.microsoft.com/office/drawing/2014/main" val="2342458712"/>
                  </a:ext>
                </a:extLst>
              </a:tr>
              <a:tr h="453596">
                <a:tc>
                  <a:txBody>
                    <a:bodyPr/>
                    <a:lstStyle/>
                    <a:p>
                      <a:pPr algn="ctr"/>
                      <a:r>
                        <a:rPr lang="en-AU" sz="1300" b="1" i="0" u="sng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Consumer disputed?</a:t>
                      </a:r>
                      <a:endParaRPr lang="en-AU" sz="1300" b="1" u="sng" noProof="0" dirty="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dirty="0"/>
                        <a:t>Si</a:t>
                      </a:r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/>
                      <a:endParaRPr lang="es-ES" sz="1300" dirty="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dirty="0"/>
                        <a:t>Si</a:t>
                      </a:r>
                    </a:p>
                  </a:txBody>
                  <a:tcPr marL="48834" marR="48834" marT="24417" marB="24417"/>
                </a:tc>
                <a:extLst>
                  <a:ext uri="{0D108BD9-81ED-4DB2-BD59-A6C34878D82A}">
                    <a16:rowId xmlns:a16="http://schemas.microsoft.com/office/drawing/2014/main" val="1539669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444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20177AA-1BA8-025B-665B-5FA942F63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6" y="710334"/>
            <a:ext cx="5932914" cy="52061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48B7C6A-E4E9-50DF-E010-71A75F926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710334"/>
            <a:ext cx="609600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3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BCEBC4-8DF7-8BB2-57A4-8131D5299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26" y="677059"/>
            <a:ext cx="9833548" cy="1066802"/>
          </a:xfrm>
        </p:spPr>
        <p:txBody>
          <a:bodyPr anchor="b">
            <a:normAutofit/>
          </a:bodyPr>
          <a:lstStyle/>
          <a:p>
            <a:r>
              <a:rPr lang="es-ES" sz="3600" b="1" dirty="0">
                <a:solidFill>
                  <a:schemeClr val="tx2"/>
                </a:solidFill>
              </a:rPr>
              <a:t>Limpieza y transformaciones en los datos</a:t>
            </a:r>
            <a:endParaRPr lang="es-ES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90EC1B-377D-DF8B-06C2-2688E4622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26" y="1948543"/>
            <a:ext cx="9833548" cy="4539343"/>
          </a:xfrm>
        </p:spPr>
        <p:txBody>
          <a:bodyPr anchor="ctr">
            <a:normAutofit fontScale="70000" lnSpcReduction="20000"/>
          </a:bodyPr>
          <a:lstStyle/>
          <a:p>
            <a:pPr marL="0" indent="0" algn="just">
              <a:buNone/>
            </a:pPr>
            <a:r>
              <a:rPr lang="es-ES" sz="2300" dirty="0">
                <a:solidFill>
                  <a:schemeClr val="tx2"/>
                </a:solidFill>
              </a:rPr>
              <a:t>Para los casos en los que se tenia el </a:t>
            </a:r>
            <a:r>
              <a:rPr lang="es-ES" sz="2300" i="1" dirty="0">
                <a:solidFill>
                  <a:schemeClr val="tx2"/>
                </a:solidFill>
              </a:rPr>
              <a:t>ZIP </a:t>
            </a:r>
            <a:r>
              <a:rPr lang="es-ES" sz="2300" i="1" dirty="0" err="1">
                <a:solidFill>
                  <a:schemeClr val="tx2"/>
                </a:solidFill>
              </a:rPr>
              <a:t>code</a:t>
            </a:r>
            <a:r>
              <a:rPr lang="es-ES" sz="2300" dirty="0">
                <a:solidFill>
                  <a:schemeClr val="tx2"/>
                </a:solidFill>
              </a:rPr>
              <a:t> pero no el estado de procedencia se ha utilizado la API </a:t>
            </a:r>
            <a:r>
              <a:rPr lang="es-ES" sz="2300" i="1" dirty="0" err="1">
                <a:solidFill>
                  <a:schemeClr val="tx2"/>
                </a:solidFill>
              </a:rPr>
              <a:t>zippotam</a:t>
            </a:r>
            <a:r>
              <a:rPr lang="es-ES" sz="2300" dirty="0">
                <a:solidFill>
                  <a:schemeClr val="tx2"/>
                </a:solidFill>
              </a:rPr>
              <a:t>. </a:t>
            </a:r>
          </a:p>
          <a:p>
            <a:pPr algn="just"/>
            <a:r>
              <a:rPr lang="es-ES" sz="2300" dirty="0">
                <a:solidFill>
                  <a:schemeClr val="tx2"/>
                </a:solidFill>
              </a:rPr>
              <a:t>Para los ZIP vacíos se relleno con el código ZIP 0</a:t>
            </a:r>
          </a:p>
          <a:p>
            <a:pPr algn="just"/>
            <a:r>
              <a:rPr lang="es-ES" sz="2300" dirty="0">
                <a:solidFill>
                  <a:schemeClr val="tx2"/>
                </a:solidFill>
              </a:rPr>
              <a:t> Para los estados desconocidos se relleno con la etiqueta </a:t>
            </a:r>
            <a:r>
              <a:rPr lang="es-ES" sz="2300" i="1" dirty="0" err="1">
                <a:solidFill>
                  <a:schemeClr val="tx2"/>
                </a:solidFill>
              </a:rPr>
              <a:t>Unknown</a:t>
            </a:r>
            <a:endParaRPr lang="es-ES" sz="2300" i="1" dirty="0">
              <a:solidFill>
                <a:schemeClr val="tx2"/>
              </a:solidFill>
            </a:endParaRPr>
          </a:p>
          <a:p>
            <a:pPr algn="just"/>
            <a:r>
              <a:rPr lang="es-ES" sz="2300" dirty="0">
                <a:solidFill>
                  <a:schemeClr val="tx2"/>
                </a:solidFill>
              </a:rPr>
              <a:t>Para el resto de las variables se relleno con la etiqueta </a:t>
            </a:r>
            <a:r>
              <a:rPr lang="es-ES" sz="2300" i="1" dirty="0" err="1">
                <a:solidFill>
                  <a:schemeClr val="tx2"/>
                </a:solidFill>
              </a:rPr>
              <a:t>Unknown</a:t>
            </a:r>
            <a:r>
              <a:rPr lang="es-ES" sz="2300" i="1" dirty="0">
                <a:solidFill>
                  <a:schemeClr val="tx2"/>
                </a:solidFill>
              </a:rPr>
              <a:t> </a:t>
            </a:r>
            <a:r>
              <a:rPr lang="es-ES" sz="2300" i="1" dirty="0" err="1">
                <a:solidFill>
                  <a:schemeClr val="tx2"/>
                </a:solidFill>
              </a:rPr>
              <a:t>or</a:t>
            </a:r>
            <a:r>
              <a:rPr lang="es-ES" sz="2300" i="1" dirty="0">
                <a:solidFill>
                  <a:schemeClr val="tx2"/>
                </a:solidFill>
              </a:rPr>
              <a:t> </a:t>
            </a:r>
            <a:r>
              <a:rPr lang="es-ES" sz="2300" i="1" dirty="0" err="1">
                <a:solidFill>
                  <a:schemeClr val="tx2"/>
                </a:solidFill>
              </a:rPr>
              <a:t>not</a:t>
            </a:r>
            <a:r>
              <a:rPr lang="es-ES" sz="2300" i="1" dirty="0">
                <a:solidFill>
                  <a:schemeClr val="tx2"/>
                </a:solidFill>
              </a:rPr>
              <a:t> </a:t>
            </a:r>
            <a:r>
              <a:rPr lang="es-ES" sz="2300" i="1" dirty="0" err="1">
                <a:solidFill>
                  <a:schemeClr val="tx2"/>
                </a:solidFill>
              </a:rPr>
              <a:t>specified</a:t>
            </a:r>
            <a:endParaRPr lang="es-ES" sz="2300" i="1" dirty="0">
              <a:solidFill>
                <a:schemeClr val="tx2"/>
              </a:solidFill>
            </a:endParaRPr>
          </a:p>
          <a:p>
            <a:pPr marL="0" indent="0" algn="just">
              <a:buNone/>
            </a:pPr>
            <a:endParaRPr lang="es-ES" sz="2300" dirty="0">
              <a:solidFill>
                <a:schemeClr val="tx2"/>
              </a:solidFill>
            </a:endParaRPr>
          </a:p>
          <a:p>
            <a:pPr marL="0" indent="0" algn="just">
              <a:buNone/>
            </a:pPr>
            <a:r>
              <a:rPr lang="es-ES" sz="2300" dirty="0">
                <a:solidFill>
                  <a:schemeClr val="tx2"/>
                </a:solidFill>
              </a:rPr>
              <a:t>Para </a:t>
            </a:r>
            <a:r>
              <a:rPr lang="es-ES" sz="2300" i="1" dirty="0" err="1">
                <a:solidFill>
                  <a:schemeClr val="tx2"/>
                </a:solidFill>
              </a:rPr>
              <a:t>feature</a:t>
            </a:r>
            <a:r>
              <a:rPr lang="es-ES" sz="2300" i="1" dirty="0">
                <a:solidFill>
                  <a:schemeClr val="tx2"/>
                </a:solidFill>
              </a:rPr>
              <a:t> </a:t>
            </a:r>
            <a:r>
              <a:rPr lang="es-ES" sz="2300" i="1" dirty="0" err="1">
                <a:solidFill>
                  <a:schemeClr val="tx2"/>
                </a:solidFill>
              </a:rPr>
              <a:t>engineering</a:t>
            </a:r>
            <a:r>
              <a:rPr lang="es-ES" sz="2300" i="1" dirty="0">
                <a:solidFill>
                  <a:schemeClr val="tx2"/>
                </a:solidFill>
              </a:rPr>
              <a:t> </a:t>
            </a:r>
            <a:r>
              <a:rPr lang="es-ES" sz="2300" dirty="0">
                <a:solidFill>
                  <a:schemeClr val="tx2"/>
                </a:solidFill>
              </a:rPr>
              <a:t>se sacaron 3 variables adicionales de las fechas:</a:t>
            </a:r>
          </a:p>
          <a:p>
            <a:pPr marL="0" indent="0" algn="just">
              <a:buNone/>
            </a:pPr>
            <a:endParaRPr lang="es-ES" sz="2300" dirty="0">
              <a:solidFill>
                <a:schemeClr val="tx2"/>
              </a:solidFill>
            </a:endParaRPr>
          </a:p>
          <a:p>
            <a:pPr lvl="1" algn="just"/>
            <a:r>
              <a:rPr lang="es-ES" sz="2300" dirty="0">
                <a:solidFill>
                  <a:schemeClr val="tx2"/>
                </a:solidFill>
              </a:rPr>
              <a:t> Días de retraso (que no se acabo usando porque empeora los modelos)</a:t>
            </a:r>
          </a:p>
          <a:p>
            <a:pPr lvl="1" algn="just"/>
            <a:r>
              <a:rPr lang="es-ES" sz="2300" dirty="0">
                <a:solidFill>
                  <a:schemeClr val="tx2"/>
                </a:solidFill>
              </a:rPr>
              <a:t> </a:t>
            </a:r>
            <a:r>
              <a:rPr lang="es-ES" sz="2300" i="1" dirty="0" err="1">
                <a:solidFill>
                  <a:schemeClr val="tx2"/>
                </a:solidFill>
              </a:rPr>
              <a:t>Weekday</a:t>
            </a:r>
            <a:r>
              <a:rPr lang="es-ES" sz="2300" dirty="0">
                <a:solidFill>
                  <a:schemeClr val="tx2"/>
                </a:solidFill>
              </a:rPr>
              <a:t> (En forma de texto el </a:t>
            </a:r>
            <a:r>
              <a:rPr lang="es-ES" sz="2300" dirty="0" err="1">
                <a:solidFill>
                  <a:schemeClr val="tx2"/>
                </a:solidFill>
              </a:rPr>
              <a:t>dia</a:t>
            </a:r>
            <a:r>
              <a:rPr lang="es-ES" sz="2300" dirty="0">
                <a:solidFill>
                  <a:schemeClr val="tx2"/>
                </a:solidFill>
              </a:rPr>
              <a:t> que se recibió)</a:t>
            </a:r>
          </a:p>
          <a:p>
            <a:pPr lvl="1" algn="just"/>
            <a:r>
              <a:rPr lang="es-ES" sz="2300" dirty="0">
                <a:solidFill>
                  <a:schemeClr val="tx2"/>
                </a:solidFill>
              </a:rPr>
              <a:t> </a:t>
            </a:r>
            <a:r>
              <a:rPr lang="es-ES" sz="2300" i="1" dirty="0">
                <a:solidFill>
                  <a:schemeClr val="tx2"/>
                </a:solidFill>
              </a:rPr>
              <a:t>Holiday</a:t>
            </a:r>
            <a:r>
              <a:rPr lang="es-ES" sz="2300" dirty="0">
                <a:solidFill>
                  <a:schemeClr val="tx2"/>
                </a:solidFill>
              </a:rPr>
              <a:t> (si es día de fiesta o no el día que se </a:t>
            </a:r>
            <a:r>
              <a:rPr lang="es-ES" sz="2300" dirty="0" err="1">
                <a:solidFill>
                  <a:schemeClr val="tx2"/>
                </a:solidFill>
              </a:rPr>
              <a:t>recibio</a:t>
            </a:r>
            <a:r>
              <a:rPr lang="es-ES" sz="2300" dirty="0">
                <a:solidFill>
                  <a:schemeClr val="tx2"/>
                </a:solidFill>
              </a:rPr>
              <a:t>. No se acabo usando porque todos son laborables)</a:t>
            </a:r>
          </a:p>
          <a:p>
            <a:pPr lvl="1" algn="just"/>
            <a:endParaRPr lang="es-ES" sz="2300" dirty="0">
              <a:solidFill>
                <a:schemeClr val="tx2"/>
              </a:solidFill>
            </a:endParaRPr>
          </a:p>
          <a:p>
            <a:pPr algn="just"/>
            <a:r>
              <a:rPr lang="es-ES" sz="2300" dirty="0">
                <a:solidFill>
                  <a:schemeClr val="tx2"/>
                </a:solidFill>
              </a:rPr>
              <a:t>En todos los casos se eliminaron los casos con </a:t>
            </a:r>
            <a:r>
              <a:rPr lang="es-ES" sz="2300" dirty="0" err="1">
                <a:solidFill>
                  <a:schemeClr val="tx2"/>
                </a:solidFill>
              </a:rPr>
              <a:t>company</a:t>
            </a:r>
            <a:r>
              <a:rPr lang="es-ES" sz="2300" dirty="0">
                <a:solidFill>
                  <a:schemeClr val="tx2"/>
                </a:solidFill>
              </a:rPr>
              <a:t> response </a:t>
            </a:r>
            <a:r>
              <a:rPr lang="es-ES" sz="2300" i="1" dirty="0" err="1">
                <a:solidFill>
                  <a:schemeClr val="tx2"/>
                </a:solidFill>
              </a:rPr>
              <a:t>untimely</a:t>
            </a:r>
            <a:r>
              <a:rPr lang="es-ES" sz="2300" i="1" dirty="0">
                <a:solidFill>
                  <a:schemeClr val="tx2"/>
                </a:solidFill>
              </a:rPr>
              <a:t> response</a:t>
            </a:r>
            <a:r>
              <a:rPr lang="es-ES" sz="2300" dirty="0">
                <a:solidFill>
                  <a:schemeClr val="tx2"/>
                </a:solidFill>
              </a:rPr>
              <a:t> o </a:t>
            </a:r>
            <a:r>
              <a:rPr lang="es-ES" sz="2300" i="1" dirty="0">
                <a:solidFill>
                  <a:schemeClr val="tx2"/>
                </a:solidFill>
              </a:rPr>
              <a:t>in </a:t>
            </a:r>
            <a:r>
              <a:rPr lang="es-ES" sz="2300" i="1" dirty="0" err="1">
                <a:solidFill>
                  <a:schemeClr val="tx2"/>
                </a:solidFill>
              </a:rPr>
              <a:t>progress</a:t>
            </a:r>
            <a:r>
              <a:rPr lang="es-ES" sz="2300" i="1" dirty="0">
                <a:solidFill>
                  <a:schemeClr val="tx2"/>
                </a:solidFill>
              </a:rPr>
              <a:t> </a:t>
            </a:r>
          </a:p>
          <a:p>
            <a:pPr algn="just"/>
            <a:r>
              <a:rPr lang="es-ES" sz="2300" dirty="0">
                <a:solidFill>
                  <a:schemeClr val="tx2"/>
                </a:solidFill>
              </a:rPr>
              <a:t>En el modelo </a:t>
            </a:r>
            <a:r>
              <a:rPr lang="es-ES" sz="2300" i="1" dirty="0" err="1">
                <a:solidFill>
                  <a:schemeClr val="tx2"/>
                </a:solidFill>
              </a:rPr>
              <a:t>timely</a:t>
            </a:r>
            <a:r>
              <a:rPr lang="es-ES" sz="2300" i="1" dirty="0">
                <a:solidFill>
                  <a:schemeClr val="tx2"/>
                </a:solidFill>
              </a:rPr>
              <a:t> </a:t>
            </a:r>
            <a:r>
              <a:rPr lang="es-ES" sz="2300" dirty="0">
                <a:solidFill>
                  <a:schemeClr val="tx2"/>
                </a:solidFill>
              </a:rPr>
              <a:t>se realizo </a:t>
            </a:r>
            <a:r>
              <a:rPr lang="es-ES" sz="2300" i="1" dirty="0" err="1">
                <a:solidFill>
                  <a:schemeClr val="tx2"/>
                </a:solidFill>
              </a:rPr>
              <a:t>label</a:t>
            </a:r>
            <a:r>
              <a:rPr lang="es-ES" sz="2300" i="1" dirty="0">
                <a:solidFill>
                  <a:schemeClr val="tx2"/>
                </a:solidFill>
              </a:rPr>
              <a:t> </a:t>
            </a:r>
            <a:r>
              <a:rPr lang="es-ES" sz="2300" i="1" dirty="0" err="1">
                <a:solidFill>
                  <a:schemeClr val="tx2"/>
                </a:solidFill>
              </a:rPr>
              <a:t>encoding</a:t>
            </a:r>
            <a:r>
              <a:rPr lang="es-ES" sz="2300" i="1" dirty="0">
                <a:solidFill>
                  <a:schemeClr val="tx2"/>
                </a:solidFill>
              </a:rPr>
              <a:t> </a:t>
            </a:r>
            <a:r>
              <a:rPr lang="es-ES" sz="2300" dirty="0">
                <a:solidFill>
                  <a:schemeClr val="tx2"/>
                </a:solidFill>
              </a:rPr>
              <a:t>en dispute </a:t>
            </a:r>
            <a:r>
              <a:rPr lang="es-ES" sz="2300" i="1" dirty="0" err="1">
                <a:solidFill>
                  <a:schemeClr val="tx2"/>
                </a:solidFill>
              </a:rPr>
              <a:t>one-hot</a:t>
            </a:r>
            <a:r>
              <a:rPr lang="es-ES" sz="2300" i="1" dirty="0">
                <a:solidFill>
                  <a:schemeClr val="tx2"/>
                </a:solidFill>
              </a:rPr>
              <a:t> </a:t>
            </a:r>
            <a:r>
              <a:rPr lang="es-ES" sz="2300" i="1" dirty="0" err="1">
                <a:solidFill>
                  <a:schemeClr val="tx2"/>
                </a:solidFill>
              </a:rPr>
              <a:t>encoding</a:t>
            </a:r>
            <a:endParaRPr lang="es-ES" sz="2300" i="1" dirty="0">
              <a:solidFill>
                <a:schemeClr val="tx2"/>
              </a:solidFill>
            </a:endParaRPr>
          </a:p>
          <a:p>
            <a:r>
              <a:rPr lang="es-ES" sz="2300" dirty="0">
                <a:solidFill>
                  <a:schemeClr val="tx2"/>
                </a:solidFill>
              </a:rPr>
              <a:t>Se dividió el </a:t>
            </a:r>
            <a:r>
              <a:rPr lang="es-ES" sz="2300" i="1" dirty="0" err="1">
                <a:solidFill>
                  <a:schemeClr val="tx2"/>
                </a:solidFill>
              </a:rPr>
              <a:t>dataset</a:t>
            </a:r>
            <a:r>
              <a:rPr lang="es-ES" sz="2300" i="1" dirty="0">
                <a:solidFill>
                  <a:schemeClr val="tx2"/>
                </a:solidFill>
              </a:rPr>
              <a:t> </a:t>
            </a:r>
            <a:r>
              <a:rPr lang="es-ES" sz="2300" dirty="0">
                <a:solidFill>
                  <a:schemeClr val="tx2"/>
                </a:solidFill>
              </a:rPr>
              <a:t>80:20 barajados</a:t>
            </a:r>
            <a:br>
              <a:rPr lang="es-ES" sz="1600" dirty="0">
                <a:solidFill>
                  <a:schemeClr val="tx2"/>
                </a:solidFill>
              </a:rPr>
            </a:br>
            <a:endParaRPr lang="es-ES" sz="1600" dirty="0">
              <a:solidFill>
                <a:schemeClr val="tx2"/>
              </a:solidFill>
            </a:endParaRPr>
          </a:p>
          <a:p>
            <a:pPr lvl="1"/>
            <a:endParaRPr lang="es-E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282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946E31-0F71-38F7-F747-8A98678E9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312" y="655544"/>
            <a:ext cx="9833548" cy="1066802"/>
          </a:xfrm>
        </p:spPr>
        <p:txBody>
          <a:bodyPr anchor="b">
            <a:normAutofit/>
          </a:bodyPr>
          <a:lstStyle/>
          <a:p>
            <a:r>
              <a:rPr lang="es-ES" sz="3600" b="1" dirty="0">
                <a:solidFill>
                  <a:schemeClr val="tx2"/>
                </a:solidFill>
              </a:rPr>
              <a:t>Enfoque de la metodología </a:t>
            </a:r>
            <a:r>
              <a:rPr lang="es-ES" sz="3600" b="1" dirty="0" err="1">
                <a:solidFill>
                  <a:schemeClr val="tx2"/>
                </a:solidFill>
              </a:rPr>
              <a:t>timely</a:t>
            </a:r>
            <a:endParaRPr lang="es-ES" sz="3600" b="1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FEECD7-ECBE-6F99-F9E1-0AA7E1CF7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073" y="1828800"/>
            <a:ext cx="9833548" cy="4597649"/>
          </a:xfrm>
        </p:spPr>
        <p:txBody>
          <a:bodyPr anchor="ctr">
            <a:normAutofit/>
          </a:bodyPr>
          <a:lstStyle/>
          <a:p>
            <a:pPr algn="just"/>
            <a:r>
              <a:rPr lang="es-ES" sz="1800" dirty="0">
                <a:solidFill>
                  <a:schemeClr val="tx2"/>
                </a:solidFill>
              </a:rPr>
              <a:t>Para el modelo se eliminaron</a:t>
            </a:r>
          </a:p>
          <a:p>
            <a:pPr lvl="1" algn="just"/>
            <a:r>
              <a:rPr lang="es-ES" sz="1800" dirty="0">
                <a:solidFill>
                  <a:schemeClr val="tx2"/>
                </a:solidFill>
              </a:rPr>
              <a:t>Los casos con Company response:</a:t>
            </a:r>
            <a:r>
              <a:rPr lang="es-ES" sz="1800" i="1" dirty="0">
                <a:solidFill>
                  <a:schemeClr val="tx2"/>
                </a:solidFill>
              </a:rPr>
              <a:t> in </a:t>
            </a:r>
            <a:r>
              <a:rPr lang="es-ES" sz="1800" i="1" dirty="0" err="1">
                <a:solidFill>
                  <a:schemeClr val="tx2"/>
                </a:solidFill>
              </a:rPr>
              <a:t>progress</a:t>
            </a:r>
            <a:r>
              <a:rPr lang="es-ES" sz="1800" dirty="0">
                <a:solidFill>
                  <a:schemeClr val="tx2"/>
                </a:solidFill>
              </a:rPr>
              <a:t>, y </a:t>
            </a:r>
            <a:r>
              <a:rPr lang="es-ES" sz="1800" dirty="0" err="1">
                <a:solidFill>
                  <a:schemeClr val="tx2"/>
                </a:solidFill>
              </a:rPr>
              <a:t>untimely</a:t>
            </a:r>
            <a:r>
              <a:rPr lang="es-ES" sz="1800" dirty="0">
                <a:solidFill>
                  <a:schemeClr val="tx2"/>
                </a:solidFill>
              </a:rPr>
              <a:t> response</a:t>
            </a:r>
          </a:p>
          <a:p>
            <a:pPr lvl="1" algn="just"/>
            <a:r>
              <a:rPr lang="es-ES" sz="1800" dirty="0">
                <a:solidFill>
                  <a:schemeClr val="tx2"/>
                </a:solidFill>
              </a:rPr>
              <a:t>Columna: Company</a:t>
            </a:r>
          </a:p>
          <a:p>
            <a:pPr lvl="1" algn="just"/>
            <a:r>
              <a:rPr lang="es-ES" sz="1800" dirty="0">
                <a:solidFill>
                  <a:schemeClr val="tx2"/>
                </a:solidFill>
              </a:rPr>
              <a:t>Columna: Company response</a:t>
            </a:r>
          </a:p>
          <a:p>
            <a:pPr lvl="1" algn="just"/>
            <a:r>
              <a:rPr lang="es-ES" sz="1800" dirty="0">
                <a:solidFill>
                  <a:schemeClr val="tx2"/>
                </a:solidFill>
              </a:rPr>
              <a:t>Columna: </a:t>
            </a:r>
            <a:r>
              <a:rPr lang="es-ES" sz="1800" i="1" dirty="0" err="1">
                <a:solidFill>
                  <a:schemeClr val="tx2"/>
                </a:solidFill>
              </a:rPr>
              <a:t>Complaint</a:t>
            </a:r>
            <a:r>
              <a:rPr lang="es-ES" sz="1800" i="1" dirty="0">
                <a:solidFill>
                  <a:schemeClr val="tx2"/>
                </a:solidFill>
              </a:rPr>
              <a:t> ID</a:t>
            </a:r>
          </a:p>
          <a:p>
            <a:pPr lvl="1" algn="just"/>
            <a:r>
              <a:rPr lang="es-ES" sz="1800" dirty="0">
                <a:solidFill>
                  <a:schemeClr val="tx2"/>
                </a:solidFill>
              </a:rPr>
              <a:t>Columna: </a:t>
            </a:r>
            <a:r>
              <a:rPr lang="es-ES" sz="1800" i="1" dirty="0" err="1">
                <a:solidFill>
                  <a:schemeClr val="tx2"/>
                </a:solidFill>
              </a:rPr>
              <a:t>Consumer</a:t>
            </a:r>
            <a:r>
              <a:rPr lang="es-ES" sz="1800" i="1" dirty="0">
                <a:solidFill>
                  <a:schemeClr val="tx2"/>
                </a:solidFill>
              </a:rPr>
              <a:t> </a:t>
            </a:r>
            <a:r>
              <a:rPr lang="es-ES" sz="1800" i="1" dirty="0" err="1">
                <a:solidFill>
                  <a:schemeClr val="tx2"/>
                </a:solidFill>
              </a:rPr>
              <a:t>disputed</a:t>
            </a:r>
            <a:r>
              <a:rPr lang="es-ES" sz="1800" i="1" dirty="0">
                <a:solidFill>
                  <a:schemeClr val="tx2"/>
                </a:solidFill>
              </a:rPr>
              <a:t>?</a:t>
            </a:r>
          </a:p>
          <a:p>
            <a:pPr lvl="1" algn="just"/>
            <a:r>
              <a:rPr lang="es-ES" sz="1800" dirty="0">
                <a:solidFill>
                  <a:schemeClr val="tx2"/>
                </a:solidFill>
              </a:rPr>
              <a:t>Columna: </a:t>
            </a:r>
            <a:r>
              <a:rPr lang="es-ES" sz="1800" i="1" dirty="0">
                <a:solidFill>
                  <a:schemeClr val="tx2"/>
                </a:solidFill>
              </a:rPr>
              <a:t>ZIP </a:t>
            </a:r>
            <a:r>
              <a:rPr lang="es-ES" sz="1800" i="1" dirty="0" err="1">
                <a:solidFill>
                  <a:schemeClr val="tx2"/>
                </a:solidFill>
              </a:rPr>
              <a:t>code</a:t>
            </a:r>
            <a:endParaRPr lang="es-ES" sz="1800" i="1" dirty="0">
              <a:solidFill>
                <a:schemeClr val="tx2"/>
              </a:solidFill>
            </a:endParaRPr>
          </a:p>
          <a:p>
            <a:pPr lvl="1" algn="just"/>
            <a:r>
              <a:rPr lang="es-ES" sz="1800" dirty="0">
                <a:solidFill>
                  <a:schemeClr val="tx2"/>
                </a:solidFill>
              </a:rPr>
              <a:t>Columna : </a:t>
            </a:r>
            <a:r>
              <a:rPr lang="es-ES" sz="1800" i="1" dirty="0">
                <a:solidFill>
                  <a:schemeClr val="tx2"/>
                </a:solidFill>
              </a:rPr>
              <a:t>Fechas (porque es un rango limitado)</a:t>
            </a:r>
          </a:p>
          <a:p>
            <a:pPr algn="just"/>
            <a:r>
              <a:rPr lang="es-ES" sz="1800" i="1" dirty="0">
                <a:solidFill>
                  <a:schemeClr val="tx2"/>
                </a:solidFill>
              </a:rPr>
              <a:t>En </a:t>
            </a:r>
            <a:r>
              <a:rPr lang="es-ES" sz="1800" i="1" dirty="0" err="1">
                <a:solidFill>
                  <a:schemeClr val="tx2"/>
                </a:solidFill>
              </a:rPr>
              <a:t>feature</a:t>
            </a:r>
            <a:r>
              <a:rPr lang="es-ES" sz="1800" i="1" dirty="0">
                <a:solidFill>
                  <a:schemeClr val="tx2"/>
                </a:solidFill>
              </a:rPr>
              <a:t> </a:t>
            </a:r>
            <a:r>
              <a:rPr lang="es-ES" sz="1800" i="1" dirty="0" err="1">
                <a:solidFill>
                  <a:schemeClr val="tx2"/>
                </a:solidFill>
              </a:rPr>
              <a:t>engineering</a:t>
            </a:r>
            <a:r>
              <a:rPr lang="es-ES" sz="1800" dirty="0">
                <a:solidFill>
                  <a:schemeClr val="tx2"/>
                </a:solidFill>
              </a:rPr>
              <a:t> solo se saco el </a:t>
            </a:r>
            <a:r>
              <a:rPr lang="es-ES" sz="1800" i="1" dirty="0">
                <a:solidFill>
                  <a:schemeClr val="tx2"/>
                </a:solidFill>
              </a:rPr>
              <a:t>Estado si esta vacío</a:t>
            </a:r>
          </a:p>
          <a:p>
            <a:pPr algn="just"/>
            <a:r>
              <a:rPr lang="es-ES" sz="1800" i="1" dirty="0">
                <a:solidFill>
                  <a:schemeClr val="tx2"/>
                </a:solidFill>
              </a:rPr>
              <a:t>Se codifico en </a:t>
            </a:r>
            <a:r>
              <a:rPr lang="es-ES" sz="1800" i="1" dirty="0" err="1">
                <a:solidFill>
                  <a:schemeClr val="tx2"/>
                </a:solidFill>
              </a:rPr>
              <a:t>label</a:t>
            </a:r>
            <a:endParaRPr lang="es-ES" sz="1800" i="1" dirty="0">
              <a:solidFill>
                <a:schemeClr val="tx2"/>
              </a:solidFill>
            </a:endParaRPr>
          </a:p>
          <a:p>
            <a:pPr algn="just"/>
            <a:r>
              <a:rPr lang="es-ES" sz="1800" noProof="0" dirty="0">
                <a:solidFill>
                  <a:schemeClr val="tx2"/>
                </a:solidFill>
              </a:rPr>
              <a:t>Se hizo </a:t>
            </a:r>
            <a:r>
              <a:rPr lang="es-ES" sz="1800" i="1" noProof="0" dirty="0" err="1">
                <a:solidFill>
                  <a:schemeClr val="tx2"/>
                </a:solidFill>
              </a:rPr>
              <a:t>resample</a:t>
            </a:r>
            <a:r>
              <a:rPr lang="es-ES" sz="1800" noProof="0" dirty="0">
                <a:solidFill>
                  <a:schemeClr val="tx2"/>
                </a:solidFill>
              </a:rPr>
              <a:t> con </a:t>
            </a:r>
            <a:r>
              <a:rPr lang="es-ES" sz="1800" i="1" noProof="0" dirty="0">
                <a:solidFill>
                  <a:schemeClr val="tx2"/>
                </a:solidFill>
              </a:rPr>
              <a:t>ADASYN</a:t>
            </a:r>
            <a:r>
              <a:rPr lang="es-ES" sz="1800" noProof="0" dirty="0">
                <a:solidFill>
                  <a:schemeClr val="tx2"/>
                </a:solidFill>
              </a:rPr>
              <a:t> para evitar</a:t>
            </a:r>
            <a:r>
              <a:rPr lang="es-ES" sz="1800" i="1" dirty="0">
                <a:solidFill>
                  <a:schemeClr val="tx2"/>
                </a:solidFill>
              </a:rPr>
              <a:t> desbalanceo</a:t>
            </a:r>
            <a:endParaRPr lang="es-ES" sz="1800" i="1" noProof="0" dirty="0">
              <a:solidFill>
                <a:schemeClr val="tx2"/>
              </a:solidFill>
            </a:endParaRPr>
          </a:p>
          <a:p>
            <a:pPr algn="just"/>
            <a:r>
              <a:rPr lang="es-ES" sz="1800" i="1" noProof="0" dirty="0">
                <a:solidFill>
                  <a:schemeClr val="tx2"/>
                </a:solidFill>
              </a:rPr>
              <a:t>Se dividió el </a:t>
            </a:r>
            <a:r>
              <a:rPr lang="es-ES" sz="1800" i="1" noProof="0" dirty="0" err="1">
                <a:solidFill>
                  <a:schemeClr val="tx2"/>
                </a:solidFill>
              </a:rPr>
              <a:t>dataset</a:t>
            </a:r>
            <a:r>
              <a:rPr lang="es-ES" sz="1800" i="1" noProof="0" dirty="0">
                <a:solidFill>
                  <a:schemeClr val="tx2"/>
                </a:solidFill>
              </a:rPr>
              <a:t> 80:20 barajados</a:t>
            </a:r>
            <a:endParaRPr lang="es-ES" sz="1800" noProof="0" dirty="0">
              <a:solidFill>
                <a:schemeClr val="tx2"/>
              </a:solidFill>
            </a:endParaRPr>
          </a:p>
          <a:p>
            <a:endParaRPr lang="es-E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39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F946E31-0F71-38F7-F747-8A98678E9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s-ES" sz="3600" b="1" dirty="0">
                <a:solidFill>
                  <a:schemeClr val="tx2"/>
                </a:solidFill>
              </a:rPr>
              <a:t>Enfoque de la metodología </a:t>
            </a:r>
            <a:r>
              <a:rPr lang="es-ES" sz="3600" b="1" dirty="0" err="1">
                <a:solidFill>
                  <a:schemeClr val="tx2"/>
                </a:solidFill>
              </a:rPr>
              <a:t>timely</a:t>
            </a:r>
            <a:endParaRPr lang="es-ES" sz="3600" b="1" dirty="0">
              <a:solidFill>
                <a:schemeClr val="tx2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FEECD7-ECBE-6F99-F9E1-0AA7E1CF7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pPr algn="just"/>
            <a:r>
              <a:rPr lang="es-ES" sz="2000" dirty="0">
                <a:solidFill>
                  <a:schemeClr val="tx2"/>
                </a:solidFill>
              </a:rPr>
              <a:t>El modelo que se ha elegido es un </a:t>
            </a:r>
            <a:r>
              <a:rPr lang="es-ES" sz="2000" i="1" dirty="0" err="1">
                <a:solidFill>
                  <a:schemeClr val="tx2"/>
                </a:solidFill>
              </a:rPr>
              <a:t>tree</a:t>
            </a:r>
            <a:r>
              <a:rPr lang="es-ES" sz="2000" i="1" dirty="0">
                <a:solidFill>
                  <a:schemeClr val="tx2"/>
                </a:solidFill>
              </a:rPr>
              <a:t> </a:t>
            </a:r>
            <a:r>
              <a:rPr lang="es-ES" sz="2000" i="1" dirty="0" err="1">
                <a:solidFill>
                  <a:schemeClr val="tx2"/>
                </a:solidFill>
              </a:rPr>
              <a:t>classifier</a:t>
            </a:r>
            <a:r>
              <a:rPr lang="es-ES" sz="2000" i="1" dirty="0">
                <a:solidFill>
                  <a:schemeClr val="tx2"/>
                </a:solidFill>
              </a:rPr>
              <a:t> </a:t>
            </a:r>
            <a:r>
              <a:rPr lang="es-ES" sz="2000" dirty="0">
                <a:solidFill>
                  <a:schemeClr val="tx2"/>
                </a:solidFill>
              </a:rPr>
              <a:t>optimizando con </a:t>
            </a:r>
            <a:r>
              <a:rPr lang="es-ES" sz="2000" dirty="0" err="1">
                <a:solidFill>
                  <a:schemeClr val="tx2"/>
                </a:solidFill>
              </a:rPr>
              <a:t>grid</a:t>
            </a:r>
            <a:r>
              <a:rPr lang="es-ES" sz="2000" dirty="0">
                <a:solidFill>
                  <a:schemeClr val="tx2"/>
                </a:solidFill>
              </a:rPr>
              <a:t> </a:t>
            </a:r>
            <a:r>
              <a:rPr lang="es-ES" sz="2000" dirty="0" err="1">
                <a:solidFill>
                  <a:schemeClr val="tx2"/>
                </a:solidFill>
              </a:rPr>
              <a:t>search</a:t>
            </a:r>
            <a:r>
              <a:rPr lang="es-ES" sz="2000" dirty="0">
                <a:solidFill>
                  <a:schemeClr val="tx2"/>
                </a:solidFill>
              </a:rPr>
              <a:t> el AUC-ROC score:</a:t>
            </a:r>
          </a:p>
          <a:p>
            <a:pPr lvl="1" algn="just"/>
            <a:r>
              <a:rPr lang="es-ES" sz="2000" dirty="0" err="1"/>
              <a:t>criterion</a:t>
            </a:r>
            <a:endParaRPr lang="es-ES" sz="2000" dirty="0"/>
          </a:p>
          <a:p>
            <a:pPr lvl="2" algn="just"/>
            <a:r>
              <a:rPr lang="es-ES" dirty="0" err="1"/>
              <a:t>gini</a:t>
            </a:r>
            <a:endParaRPr lang="es-ES" dirty="0"/>
          </a:p>
          <a:p>
            <a:pPr lvl="2" algn="just"/>
            <a:r>
              <a:rPr lang="es-ES" dirty="0" err="1"/>
              <a:t>entropy</a:t>
            </a:r>
            <a:endParaRPr lang="es-ES" dirty="0"/>
          </a:p>
          <a:p>
            <a:pPr lvl="1" algn="just"/>
            <a:r>
              <a:rPr lang="es-ES" sz="2000" dirty="0" err="1"/>
              <a:t>max_Depth</a:t>
            </a:r>
            <a:r>
              <a:rPr lang="es-ES" sz="2000" dirty="0"/>
              <a:t>= de 1 a40</a:t>
            </a:r>
          </a:p>
          <a:p>
            <a:pPr lvl="1" algn="just"/>
            <a:r>
              <a:rPr lang="es-ES" sz="2000" dirty="0" err="1"/>
              <a:t>min_samples_leaf</a:t>
            </a:r>
            <a:r>
              <a:rPr lang="es-ES" sz="2000" dirty="0"/>
              <a:t>=de 15 a 30</a:t>
            </a:r>
          </a:p>
          <a:p>
            <a:pPr algn="just"/>
            <a:r>
              <a:rPr lang="es-ES" sz="2000" dirty="0"/>
              <a:t>El modelo final</a:t>
            </a:r>
          </a:p>
          <a:p>
            <a:pPr lvl="1" algn="just"/>
            <a:r>
              <a:rPr lang="es-ES" sz="2000" dirty="0" err="1"/>
              <a:t>Criterion</a:t>
            </a:r>
            <a:r>
              <a:rPr lang="es-ES" sz="2000" dirty="0"/>
              <a:t>: </a:t>
            </a:r>
            <a:r>
              <a:rPr lang="es-ES" sz="2000" dirty="0" err="1"/>
              <a:t>entropy</a:t>
            </a:r>
            <a:endParaRPr lang="es-ES" sz="2000" dirty="0"/>
          </a:p>
          <a:p>
            <a:pPr lvl="1" algn="just"/>
            <a:r>
              <a:rPr lang="es-ES" sz="2000" dirty="0" err="1"/>
              <a:t>max_Depth</a:t>
            </a:r>
            <a:r>
              <a:rPr lang="es-ES" sz="2000" dirty="0"/>
              <a:t>  25</a:t>
            </a:r>
          </a:p>
          <a:p>
            <a:pPr lvl="1" algn="just"/>
            <a:r>
              <a:rPr lang="es-ES" sz="2000" dirty="0" err="1"/>
              <a:t>min_samples_leaf</a:t>
            </a:r>
            <a:r>
              <a:rPr lang="es-ES" sz="2000" dirty="0"/>
              <a:t>: 15</a:t>
            </a:r>
          </a:p>
          <a:p>
            <a:endParaRPr lang="es-E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181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D5D2E51-A652-4FCB-ADE3-8974F2723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08E18253-076D-4D89-968E-FCD8887E2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F6EBCC24-DE3B-4BAD-9624-83E1C2D66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658680-7438-4F70-E8F5-79A538CDE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859536"/>
            <a:ext cx="4837176" cy="12435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 b="1" kern="1200">
                <a:latin typeface="+mj-lt"/>
                <a:ea typeface="+mj-ea"/>
                <a:cs typeface="+mj-cs"/>
              </a:rPr>
              <a:t>Resultados  y métricas de evaluación timely</a:t>
            </a:r>
            <a:endParaRPr lang="en-US" sz="3400" kern="1200">
              <a:latin typeface="+mj-lt"/>
              <a:ea typeface="+mj-ea"/>
              <a:cs typeface="+mj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07AF1D-AB44-447B-BC2F-DBECCC06C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FCD70E2-BD62-41E4-975D-E58B07928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E2D968-5699-E2D3-2413-D4E1C3E83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4600"/>
            <a:ext cx="4837176" cy="3666744"/>
          </a:xfrm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s-ES" sz="1800" kern="1200" noProof="0" dirty="0">
                <a:latin typeface="+mn-lt"/>
                <a:ea typeface="+mn-ea"/>
                <a:cs typeface="+mn-cs"/>
              </a:rPr>
              <a:t>Buenos estadísticos y equilibrados</a:t>
            </a:r>
          </a:p>
          <a:p>
            <a:pPr algn="just"/>
            <a:r>
              <a:rPr lang="es-ES" sz="1800" kern="1200" noProof="0" dirty="0">
                <a:latin typeface="+mn-lt"/>
                <a:ea typeface="+mn-ea"/>
                <a:cs typeface="+mn-cs"/>
              </a:rPr>
              <a:t>Predice mejor los casos negativos</a:t>
            </a:r>
          </a:p>
          <a:p>
            <a:pPr algn="just"/>
            <a:r>
              <a:rPr lang="es-ES" sz="1800" noProof="0" dirty="0"/>
              <a:t>No esta demasiado </a:t>
            </a:r>
            <a:r>
              <a:rPr lang="es-ES" sz="1800" noProof="0" dirty="0" err="1"/>
              <a:t>sobreajustado</a:t>
            </a:r>
            <a:r>
              <a:rPr lang="es-ES" sz="1800" noProof="0" dirty="0"/>
              <a:t> (0.89) </a:t>
            </a:r>
          </a:p>
          <a:p>
            <a:pPr algn="just"/>
            <a:r>
              <a:rPr lang="es-ES" sz="1800" kern="1200" noProof="0" dirty="0">
                <a:latin typeface="+mn-lt"/>
                <a:ea typeface="+mn-ea"/>
                <a:cs typeface="+mn-cs"/>
              </a:rPr>
              <a:t>Aunque modelos con mejores estadísticos</a:t>
            </a:r>
          </a:p>
          <a:p>
            <a:pPr lvl="1" algn="just"/>
            <a:r>
              <a:rPr lang="es-ES" sz="1400" kern="1200" noProof="0" dirty="0">
                <a:latin typeface="+mn-lt"/>
                <a:ea typeface="+mn-ea"/>
                <a:cs typeface="+mn-cs"/>
              </a:rPr>
              <a:t>Mucho mas pesados</a:t>
            </a:r>
          </a:p>
          <a:p>
            <a:pPr lvl="1" algn="just"/>
            <a:r>
              <a:rPr lang="es-ES" sz="1400" kern="1200" noProof="0" dirty="0">
                <a:latin typeface="+mn-lt"/>
                <a:ea typeface="+mn-ea"/>
                <a:cs typeface="+mn-cs"/>
              </a:rPr>
              <a:t> </a:t>
            </a:r>
            <a:r>
              <a:rPr lang="es-ES" sz="1400" noProof="0" dirty="0" err="1"/>
              <a:t>S</a:t>
            </a:r>
            <a:r>
              <a:rPr lang="es-ES" sz="1400" kern="1200" noProof="0" dirty="0" err="1">
                <a:latin typeface="+mn-lt"/>
                <a:ea typeface="+mn-ea"/>
                <a:cs typeface="+mn-cs"/>
              </a:rPr>
              <a:t>obreajustado</a:t>
            </a:r>
            <a:endParaRPr lang="es-ES" sz="1400" kern="1200" noProof="0" dirty="0">
              <a:latin typeface="+mn-lt"/>
              <a:ea typeface="+mn-ea"/>
              <a:cs typeface="+mn-cs"/>
            </a:endParaRPr>
          </a:p>
          <a:p>
            <a:pPr lvl="1" algn="just"/>
            <a:r>
              <a:rPr lang="es-ES" sz="1400" kern="1200" noProof="0" dirty="0">
                <a:latin typeface="+mn-lt"/>
                <a:ea typeface="+mn-ea"/>
                <a:cs typeface="+mn-cs"/>
              </a:rPr>
              <a:t> Menos interpretable</a:t>
            </a:r>
          </a:p>
          <a:p>
            <a:endParaRPr lang="en-US" sz="1800" kern="1200" dirty="0">
              <a:latin typeface="+mn-lt"/>
              <a:ea typeface="+mn-ea"/>
              <a:cs typeface="+mn-cs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6295FCA7-E914-8143-2933-76E99BC72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980615"/>
              </p:ext>
            </p:extLst>
          </p:nvPr>
        </p:nvGraphicFramePr>
        <p:xfrm>
          <a:off x="6722186" y="2854641"/>
          <a:ext cx="5475130" cy="40374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2856">
                  <a:extLst>
                    <a:ext uri="{9D8B030D-6E8A-4147-A177-3AD203B41FA5}">
                      <a16:colId xmlns:a16="http://schemas.microsoft.com/office/drawing/2014/main" val="3537554779"/>
                    </a:ext>
                  </a:extLst>
                </a:gridCol>
                <a:gridCol w="1157858">
                  <a:extLst>
                    <a:ext uri="{9D8B030D-6E8A-4147-A177-3AD203B41FA5}">
                      <a16:colId xmlns:a16="http://schemas.microsoft.com/office/drawing/2014/main" val="1409238943"/>
                    </a:ext>
                  </a:extLst>
                </a:gridCol>
                <a:gridCol w="1002655">
                  <a:extLst>
                    <a:ext uri="{9D8B030D-6E8A-4147-A177-3AD203B41FA5}">
                      <a16:colId xmlns:a16="http://schemas.microsoft.com/office/drawing/2014/main" val="1577816957"/>
                    </a:ext>
                  </a:extLst>
                </a:gridCol>
                <a:gridCol w="925053">
                  <a:extLst>
                    <a:ext uri="{9D8B030D-6E8A-4147-A177-3AD203B41FA5}">
                      <a16:colId xmlns:a16="http://schemas.microsoft.com/office/drawing/2014/main" val="3703622296"/>
                    </a:ext>
                  </a:extLst>
                </a:gridCol>
                <a:gridCol w="1086708">
                  <a:extLst>
                    <a:ext uri="{9D8B030D-6E8A-4147-A177-3AD203B41FA5}">
                      <a16:colId xmlns:a16="http://schemas.microsoft.com/office/drawing/2014/main" val="3039784366"/>
                    </a:ext>
                  </a:extLst>
                </a:gridCol>
              </a:tblGrid>
              <a:tr h="332731">
                <a:tc>
                  <a:txBody>
                    <a:bodyPr/>
                    <a:lstStyle/>
                    <a:p>
                      <a:r>
                        <a:rPr lang="es-ES" sz="1600" b="1" dirty="0">
                          <a:solidFill>
                            <a:schemeClr val="bg1"/>
                          </a:solidFill>
                        </a:rPr>
                        <a:t>Clase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r>
                        <a:rPr lang="es-ES" sz="1600" b="1">
                          <a:solidFill>
                            <a:schemeClr val="bg1"/>
                          </a:solidFill>
                        </a:rPr>
                        <a:t>Precisión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r>
                        <a:rPr lang="es-ES" sz="1600" b="1">
                          <a:solidFill>
                            <a:schemeClr val="bg1"/>
                          </a:solidFill>
                        </a:rPr>
                        <a:t>Recall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r>
                        <a:rPr lang="es-ES" sz="1600" b="1">
                          <a:solidFill>
                            <a:schemeClr val="bg1"/>
                          </a:solidFill>
                        </a:rPr>
                        <a:t>F1-Score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r>
                        <a:rPr lang="es-ES" sz="1600" b="1" dirty="0">
                          <a:solidFill>
                            <a:schemeClr val="bg1"/>
                          </a:solidFill>
                        </a:rPr>
                        <a:t>Soporte</a:t>
                      </a:r>
                    </a:p>
                  </a:txBody>
                  <a:tcPr marL="123937" marR="44711" marT="61968" marB="61968"/>
                </a:tc>
                <a:extLst>
                  <a:ext uri="{0D108BD9-81ED-4DB2-BD59-A6C34878D82A}">
                    <a16:rowId xmlns:a16="http://schemas.microsoft.com/office/drawing/2014/main" val="1577795741"/>
                  </a:ext>
                </a:extLst>
              </a:tr>
              <a:tr h="553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0.94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0.90</a:t>
                      </a:r>
                    </a:p>
                    <a:p>
                      <a:endParaRPr lang="es-E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4990</a:t>
                      </a:r>
                    </a:p>
                  </a:txBody>
                  <a:tcPr marL="123937" marR="44711" marT="61968" marB="61968"/>
                </a:tc>
                <a:extLst>
                  <a:ext uri="{0D108BD9-81ED-4DB2-BD59-A6C34878D82A}">
                    <a16:rowId xmlns:a16="http://schemas.microsoft.com/office/drawing/2014/main" val="1631536216"/>
                  </a:ext>
                </a:extLst>
              </a:tr>
              <a:tr h="553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0.93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0.84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0.89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4923</a:t>
                      </a:r>
                    </a:p>
                    <a:p>
                      <a:endParaRPr lang="es-E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937" marR="44711" marT="61968" marB="61968"/>
                </a:tc>
                <a:extLst>
                  <a:ext uri="{0D108BD9-81ED-4DB2-BD59-A6C34878D82A}">
                    <a16:rowId xmlns:a16="http://schemas.microsoft.com/office/drawing/2014/main" val="2362312649"/>
                  </a:ext>
                </a:extLst>
              </a:tr>
              <a:tr h="553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 err="1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es-ES" sz="1600" b="1" dirty="0">
                          <a:solidFill>
                            <a:schemeClr val="bg1"/>
                          </a:solidFill>
                        </a:rPr>
                        <a:t> Total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endParaRPr lang="es-E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endParaRPr lang="es-E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r>
                        <a:rPr lang="es-E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0.89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r>
                        <a:rPr lang="es-E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9913</a:t>
                      </a:r>
                      <a:endParaRPr lang="es-E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937" marR="44711" marT="61968" marB="61968"/>
                </a:tc>
                <a:extLst>
                  <a:ext uri="{0D108BD9-81ED-4DB2-BD59-A6C34878D82A}">
                    <a16:rowId xmlns:a16="http://schemas.microsoft.com/office/drawing/2014/main" val="3326505921"/>
                  </a:ext>
                </a:extLst>
              </a:tr>
              <a:tr h="3327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solidFill>
                            <a:schemeClr val="bg1"/>
                          </a:solidFill>
                        </a:rPr>
                        <a:t>ROC AUC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endParaRPr lang="es-E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endParaRPr lang="es-E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0.89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endParaRPr lang="es-E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937" marR="44711" marT="61968" marB="61968"/>
                </a:tc>
                <a:extLst>
                  <a:ext uri="{0D108BD9-81ED-4DB2-BD59-A6C34878D82A}">
                    <a16:rowId xmlns:a16="http://schemas.microsoft.com/office/drawing/2014/main" val="4198020876"/>
                  </a:ext>
                </a:extLst>
              </a:tr>
              <a:tr h="553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solidFill>
                            <a:schemeClr val="bg1"/>
                          </a:solidFill>
                        </a:rPr>
                        <a:t>Promedio Macro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0.90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0.89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0.89</a:t>
                      </a:r>
                      <a:endParaRPr lang="es-E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r>
                        <a:rPr lang="es-E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9913</a:t>
                      </a:r>
                      <a:endParaRPr lang="es-E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937" marR="44711" marT="61968" marB="61968"/>
                </a:tc>
                <a:extLst>
                  <a:ext uri="{0D108BD9-81ED-4DB2-BD59-A6C34878D82A}">
                    <a16:rowId xmlns:a16="http://schemas.microsoft.com/office/drawing/2014/main" val="746189964"/>
                  </a:ext>
                </a:extLst>
              </a:tr>
              <a:tr h="553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solidFill>
                            <a:schemeClr val="bg1"/>
                          </a:solidFill>
                        </a:rPr>
                        <a:t>Promedio Ponderado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0.90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0.89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0.89</a:t>
                      </a:r>
                      <a:endParaRPr lang="es-E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9913</a:t>
                      </a:r>
                    </a:p>
                  </a:txBody>
                  <a:tcPr marL="123937" marR="44711" marT="61968" marB="61968"/>
                </a:tc>
                <a:extLst>
                  <a:ext uri="{0D108BD9-81ED-4DB2-BD59-A6C34878D82A}">
                    <a16:rowId xmlns:a16="http://schemas.microsoft.com/office/drawing/2014/main" val="1700767090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2F9B9BAD-24C8-E4B3-EBDF-5CCD4EACF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973291"/>
              </p:ext>
            </p:extLst>
          </p:nvPr>
        </p:nvGraphicFramePr>
        <p:xfrm>
          <a:off x="6116354" y="634681"/>
          <a:ext cx="2516668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982">
                  <a:extLst>
                    <a:ext uri="{9D8B030D-6E8A-4147-A177-3AD203B41FA5}">
                      <a16:colId xmlns:a16="http://schemas.microsoft.com/office/drawing/2014/main" val="2505932561"/>
                    </a:ext>
                  </a:extLst>
                </a:gridCol>
                <a:gridCol w="1077686">
                  <a:extLst>
                    <a:ext uri="{9D8B030D-6E8A-4147-A177-3AD203B41FA5}">
                      <a16:colId xmlns:a16="http://schemas.microsoft.com/office/drawing/2014/main" val="157398892"/>
                    </a:ext>
                  </a:extLst>
                </a:gridCol>
              </a:tblGrid>
              <a:tr h="3624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effectLst/>
                          <a:latin typeface="Consolas" panose="020B0609020204030204" pitchFamily="49" charset="0"/>
                        </a:rPr>
                        <a:t>Feature Importance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73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Sub-product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62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79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0.22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948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Issue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65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Sub-issue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0.14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102294"/>
                  </a:ext>
                </a:extLst>
              </a:tr>
            </a:tbl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5AD51961-63F9-AFB6-13D9-650E0D3A8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375" y="14738"/>
            <a:ext cx="3541283" cy="283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48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A8D34B-9229-9B8B-8DF3-4D44B903E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740" y="329700"/>
            <a:ext cx="7181003" cy="1066802"/>
          </a:xfrm>
        </p:spPr>
        <p:txBody>
          <a:bodyPr anchor="b">
            <a:normAutofit fontScale="90000"/>
          </a:bodyPr>
          <a:lstStyle/>
          <a:p>
            <a:r>
              <a:rPr lang="es-ES" sz="3600" b="1" dirty="0">
                <a:solidFill>
                  <a:schemeClr val="tx2"/>
                </a:solidFill>
              </a:rPr>
              <a:t>Discusión sobre limitaciones y mejoras </a:t>
            </a:r>
            <a:r>
              <a:rPr lang="es-ES" sz="3600" b="1" i="1" dirty="0" err="1">
                <a:solidFill>
                  <a:schemeClr val="tx2"/>
                </a:solidFill>
              </a:rPr>
              <a:t>timely</a:t>
            </a:r>
            <a:endParaRPr lang="es-ES" sz="3600" i="1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3">
            <a:extLst>
              <a:ext uri="{FF2B5EF4-FFF2-40B4-BE49-F238E27FC236}">
                <a16:creationId xmlns:a16="http://schemas.microsoft.com/office/drawing/2014/main" id="{E1C24C47-E269-5648-7DDF-89630A090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881" y="1981821"/>
            <a:ext cx="6967254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está en pipeline con preprocesamiento → dificulta implementación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se evaluaron todos los modelos posibles, es posible que se encuentren modelos mas adecuado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ES" altLang="es-E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tiene una </a:t>
            </a:r>
            <a:r>
              <a:rPr kumimoji="0" lang="es-ES" altLang="es-ES" sz="18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</a:t>
            </a:r>
            <a:r>
              <a:rPr kumimoji="0" lang="es-ES" altLang="es-ES" sz="18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altLang="es-ES" dirty="0">
                <a:latin typeface="Arial" panose="020B0604020202020204" pitchFamily="34" charset="0"/>
              </a:rPr>
              <a:t>tan</a:t>
            </a:r>
            <a:r>
              <a:rPr kumimoji="0" lang="es-ES" altLang="es-ES" sz="18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8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alta</a:t>
            </a:r>
            <a:r>
              <a:rPr kumimoji="0" lang="es-ES" altLang="es-E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(0.89) para fiarse de ella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Difícil de interpretar por su alta profundidad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 nece</a:t>
            </a:r>
            <a:r>
              <a:rPr lang="es-ES" altLang="es-ES" dirty="0">
                <a:latin typeface="Arial" panose="020B0604020202020204" pitchFamily="34" charset="0"/>
              </a:rPr>
              <a:t>sario optimizar el umbral para adecuarse a las necesidades de la empresa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ES" dirty="0">
                <a:latin typeface="Arial" panose="020B0604020202020204" pitchFamily="34" charset="0"/>
              </a:rPr>
              <a:t>Seria mas útil se hubiese hecho un modelo de regresión (mas preciso)</a:t>
            </a:r>
            <a:endParaRPr kumimoji="0" lang="es-ES" altLang="es-E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041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D7B98D6-A5EA-0084-1979-B7CCB1DF0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2" y="43543"/>
            <a:ext cx="10297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978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978</Words>
  <Application>Microsoft Office PowerPoint</Application>
  <PresentationFormat>Panorámica</PresentationFormat>
  <Paragraphs>244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Consolas</vt:lpstr>
      <vt:lpstr>Tema de Office</vt:lpstr>
      <vt:lpstr>Presentación de técnica</vt:lpstr>
      <vt:lpstr>Contextualización</vt:lpstr>
      <vt:lpstr>Presentación de PowerPoint</vt:lpstr>
      <vt:lpstr>Limpieza y transformaciones en los datos</vt:lpstr>
      <vt:lpstr>Enfoque de la metodología timely</vt:lpstr>
      <vt:lpstr>Enfoque de la metodología timely</vt:lpstr>
      <vt:lpstr>Resultados  y métricas de evaluación timely</vt:lpstr>
      <vt:lpstr>Discusión sobre limitaciones y mejoras timely</vt:lpstr>
      <vt:lpstr>Presentación de PowerPoint</vt:lpstr>
      <vt:lpstr>Enfoque en la metodología dispute</vt:lpstr>
      <vt:lpstr>Enfoque en la metodología dispute</vt:lpstr>
      <vt:lpstr>Resultados  y métricas de evaluación dispute</vt:lpstr>
      <vt:lpstr>Discusión sobre limitaciones y mejoras Dispute</vt:lpstr>
      <vt:lpstr>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Unai Famoso</dc:creator>
  <cp:lastModifiedBy>Unai Famoso</cp:lastModifiedBy>
  <cp:revision>2</cp:revision>
  <dcterms:created xsi:type="dcterms:W3CDTF">2025-08-19T07:22:06Z</dcterms:created>
  <dcterms:modified xsi:type="dcterms:W3CDTF">2025-08-27T10:01:06Z</dcterms:modified>
</cp:coreProperties>
</file>